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74" r:id="rId6"/>
    <p:sldMasterId id="2147483690" r:id="rId7"/>
    <p:sldMasterId id="2147483699" r:id="rId8"/>
    <p:sldMasterId id="2147483713" r:id="rId9"/>
    <p:sldMasterId id="2147483718" r:id="rId10"/>
    <p:sldMasterId id="2147483725" r:id="rId11"/>
    <p:sldMasterId id="2147483740" r:id="rId12"/>
  </p:sldMasterIdLst>
  <p:notesMasterIdLst>
    <p:notesMasterId r:id="rId29"/>
  </p:notesMasterIdLst>
  <p:sldIdLst>
    <p:sldId id="260" r:id="rId13"/>
    <p:sldId id="271" r:id="rId14"/>
    <p:sldId id="262" r:id="rId15"/>
    <p:sldId id="274" r:id="rId16"/>
    <p:sldId id="275" r:id="rId17"/>
    <p:sldId id="263" r:id="rId18"/>
    <p:sldId id="264" r:id="rId19"/>
    <p:sldId id="265" r:id="rId20"/>
    <p:sldId id="266" r:id="rId21"/>
    <p:sldId id="267" r:id="rId22"/>
    <p:sldId id="268" r:id="rId23"/>
    <p:sldId id="269" r:id="rId24"/>
    <p:sldId id="270" r:id="rId25"/>
    <p:sldId id="276" r:id="rId26"/>
    <p:sldId id="272" r:id="rId27"/>
    <p:sldId id="27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Rich" initials="LR" lastIdx="2" clrIdx="0">
    <p:extLst>
      <p:ext uri="{19B8F6BF-5375-455C-9EA6-DF929625EA0E}">
        <p15:presenceInfo xmlns:p15="http://schemas.microsoft.com/office/powerpoint/2012/main" userId="S::lrich@assuranceagency.com::56236946-f5d0-420c-9cf5-3bfcb649d1a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000000"/>
    <a:srgbClr val="FDB813"/>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657" autoAdjust="0"/>
  </p:normalViewPr>
  <p:slideViewPr>
    <p:cSldViewPr snapToGrid="0">
      <p:cViewPr>
        <p:scale>
          <a:sx n="75" d="100"/>
          <a:sy n="75" d="100"/>
        </p:scale>
        <p:origin x="300" y="-436"/>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9.xml"/><Relationship Id="rId34" Type="http://schemas.openxmlformats.org/officeDocument/2006/relationships/tableStyles" Target="tableStyles.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2.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10" Type="http://schemas.openxmlformats.org/officeDocument/2006/relationships/slideMaster" Target="slideMasters/slideMaster6.xml"/><Relationship Id="rId19" Type="http://schemas.openxmlformats.org/officeDocument/2006/relationships/slide" Target="slides/slide7.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commentAuthors" Target="commentAuthors.xml"/><Relationship Id="rId8" Type="http://schemas.openxmlformats.org/officeDocument/2006/relationships/slideMaster" Target="slideMasters/slideMaster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56280382153548"/>
          <c:y val="2.8574135496608446E-2"/>
          <c:w val="0.88443725032366438"/>
          <c:h val="0.76470243390677017"/>
        </c:manualLayout>
      </c:layout>
      <c:barChart>
        <c:barDir val="col"/>
        <c:grouping val="clustered"/>
        <c:varyColors val="0"/>
        <c:ser>
          <c:idx val="0"/>
          <c:order val="0"/>
          <c:tx>
            <c:strRef>
              <c:f>Sheet1!$B$1</c:f>
              <c:strCache>
                <c:ptCount val="1"/>
                <c:pt idx="0">
                  <c:v>Individual</c:v>
                </c:pt>
              </c:strCache>
            </c:strRef>
          </c:tx>
          <c:spPr>
            <a:solidFill>
              <a:srgbClr val="FDB813"/>
            </a:solidFill>
            <a:ln>
              <a:noFill/>
            </a:ln>
            <a:effectLst/>
          </c:spPr>
          <c:invertIfNegative val="0"/>
          <c:cat>
            <c:strRef>
              <c:f>Sheet1!$A$2:$A$5</c:f>
              <c:strCache>
                <c:ptCount val="4"/>
                <c:pt idx="0">
                  <c:v>5 Years</c:v>
                </c:pt>
                <c:pt idx="1">
                  <c:v>10 Years</c:v>
                </c:pt>
                <c:pt idx="2">
                  <c:v>15 Years</c:v>
                </c:pt>
                <c:pt idx="3">
                  <c:v>20 Years</c:v>
                </c:pt>
              </c:strCache>
            </c:strRef>
          </c:cat>
          <c:val>
            <c:numRef>
              <c:f>Sheet1!$B$2:$B$5</c:f>
              <c:numCache>
                <c:formatCode>General</c:formatCode>
                <c:ptCount val="4"/>
                <c:pt idx="0">
                  <c:v>12846.94</c:v>
                </c:pt>
                <c:pt idx="1">
                  <c:v>30039.040000000001</c:v>
                </c:pt>
                <c:pt idx="2">
                  <c:v>53045.94</c:v>
                </c:pt>
                <c:pt idx="3">
                  <c:v>83834.87</c:v>
                </c:pt>
              </c:numCache>
            </c:numRef>
          </c:val>
          <c:extLst>
            <c:ext xmlns:c16="http://schemas.microsoft.com/office/drawing/2014/chart" uri="{C3380CC4-5D6E-409C-BE32-E72D297353CC}">
              <c16:uniqueId val="{00000000-049A-47EF-A514-9409F9915483}"/>
            </c:ext>
          </c:extLst>
        </c:ser>
        <c:ser>
          <c:idx val="1"/>
          <c:order val="1"/>
          <c:tx>
            <c:strRef>
              <c:f>Sheet1!$C$1</c:f>
              <c:strCache>
                <c:ptCount val="1"/>
                <c:pt idx="0">
                  <c:v>Family</c:v>
                </c:pt>
              </c:strCache>
            </c:strRef>
          </c:tx>
          <c:spPr>
            <a:solidFill>
              <a:schemeClr val="bg1">
                <a:lumMod val="85000"/>
              </a:schemeClr>
            </a:solidFill>
            <a:ln>
              <a:noFill/>
            </a:ln>
            <a:effectLst/>
          </c:spPr>
          <c:invertIfNegative val="0"/>
          <c:cat>
            <c:strRef>
              <c:f>Sheet1!$A$2:$A$5</c:f>
              <c:strCache>
                <c:ptCount val="4"/>
                <c:pt idx="0">
                  <c:v>5 Years</c:v>
                </c:pt>
                <c:pt idx="1">
                  <c:v>10 Years</c:v>
                </c:pt>
                <c:pt idx="2">
                  <c:v>15 Years</c:v>
                </c:pt>
                <c:pt idx="3">
                  <c:v>20 Years</c:v>
                </c:pt>
              </c:strCache>
            </c:strRef>
          </c:cat>
          <c:val>
            <c:numRef>
              <c:f>Sheet1!$C$2:$C$5</c:f>
              <c:numCache>
                <c:formatCode>General</c:formatCode>
                <c:ptCount val="4"/>
                <c:pt idx="0">
                  <c:v>25693.87</c:v>
                </c:pt>
                <c:pt idx="1">
                  <c:v>60078.07</c:v>
                </c:pt>
                <c:pt idx="2">
                  <c:v>106091.88</c:v>
                </c:pt>
                <c:pt idx="3">
                  <c:v>167668.73000000001</c:v>
                </c:pt>
              </c:numCache>
            </c:numRef>
          </c:val>
          <c:extLst>
            <c:ext xmlns:c16="http://schemas.microsoft.com/office/drawing/2014/chart" uri="{C3380CC4-5D6E-409C-BE32-E72D297353CC}">
              <c16:uniqueId val="{00000001-049A-47EF-A514-9409F9915483}"/>
            </c:ext>
          </c:extLst>
        </c:ser>
        <c:dLbls>
          <c:showLegendKey val="0"/>
          <c:showVal val="0"/>
          <c:showCatName val="0"/>
          <c:showSerName val="0"/>
          <c:showPercent val="0"/>
          <c:showBubbleSize val="0"/>
        </c:dLbls>
        <c:gapWidth val="106"/>
        <c:overlap val="-27"/>
        <c:axId val="851776368"/>
        <c:axId val="851784896"/>
      </c:barChart>
      <c:catAx>
        <c:axId val="851776368"/>
        <c:scaling>
          <c:orientation val="minMax"/>
        </c:scaling>
        <c:delete val="0"/>
        <c:axPos val="b"/>
        <c:numFmt formatCode="_(&quot;$&quot;* #,##0.00_);_(&quot;$&quot;* \(#,##0.00\);_(&quot;$&quot;* &quot;-&quot;??_);_(@_)" sourceLinked="0"/>
        <c:majorTickMark val="none"/>
        <c:minorTickMark val="none"/>
        <c:tickLblPos val="nextTo"/>
        <c:spPr>
          <a:solidFill>
            <a:schemeClr val="bg1"/>
          </a:solidFill>
          <a:ln w="9525" cap="flat" cmpd="sng" algn="ctr">
            <a:solidFill>
              <a:srgbClr val="595959"/>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1784896"/>
        <c:crossesAt val="0"/>
        <c:auto val="1"/>
        <c:lblAlgn val="ctr"/>
        <c:lblOffset val="100"/>
        <c:noMultiLvlLbl val="0"/>
      </c:catAx>
      <c:valAx>
        <c:axId val="851784896"/>
        <c:scaling>
          <c:orientation val="minMax"/>
          <c:min val="0"/>
        </c:scaling>
        <c:delete val="0"/>
        <c:axPos val="l"/>
        <c:majorGridlines>
          <c:spPr>
            <a:ln w="9525" cap="flat" cmpd="sng" algn="ctr">
              <a:solidFill>
                <a:srgbClr val="595959"/>
              </a:solidFill>
              <a:round/>
            </a:ln>
            <a:effectLst/>
          </c:spPr>
        </c:majorGridlines>
        <c:numFmt formatCode="&quot;$&quot;#,##0" sourceLinked="0"/>
        <c:majorTickMark val="in"/>
        <c:minorTickMark val="none"/>
        <c:tickLblPos val="nextTo"/>
        <c:spPr>
          <a:noFill/>
          <a:ln>
            <a:solidFill>
              <a:srgbClr val="595959"/>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1776368"/>
        <c:crosses val="autoZero"/>
        <c:crossBetween val="between"/>
        <c:majorUnit val="20000"/>
      </c:valAx>
      <c:spPr>
        <a:noFill/>
        <a:ln>
          <a:solidFill>
            <a:srgbClr val="595959">
              <a:alpha val="91000"/>
            </a:srgbClr>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1B213A-9542-4C5F-9E96-42ED66C192E8}" type="datetimeFigureOut">
              <a:rPr lang="en-US" smtClean="0"/>
              <a:t>4/4/2023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57C3FF-9C6A-4B12-BA42-59802D5CA25D}" type="slidenum">
              <a:rPr lang="en-US" smtClean="0"/>
              <a:t>‹#›</a:t>
            </a:fld>
            <a:endParaRPr lang="en-US"/>
          </a:p>
        </p:txBody>
      </p:sp>
    </p:spTree>
    <p:extLst>
      <p:ext uri="{BB962C8B-B14F-4D97-AF65-F5344CB8AC3E}">
        <p14:creationId xmlns:p14="http://schemas.microsoft.com/office/powerpoint/2010/main" val="2398463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57C3FF-9C6A-4B12-BA42-59802D5CA25D}" type="slidenum">
              <a:rPr lang="en-US" smtClean="0"/>
              <a:t>1</a:t>
            </a:fld>
            <a:endParaRPr lang="en-US"/>
          </a:p>
        </p:txBody>
      </p:sp>
    </p:spTree>
    <p:extLst>
      <p:ext uri="{BB962C8B-B14F-4D97-AF65-F5344CB8AC3E}">
        <p14:creationId xmlns:p14="http://schemas.microsoft.com/office/powerpoint/2010/main" val="4000481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57C3FF-9C6A-4B12-BA42-59802D5CA25D}" type="slidenum">
              <a:rPr lang="en-US" smtClean="0"/>
              <a:t>2</a:t>
            </a:fld>
            <a:endParaRPr lang="en-US"/>
          </a:p>
        </p:txBody>
      </p:sp>
    </p:spTree>
    <p:extLst>
      <p:ext uri="{BB962C8B-B14F-4D97-AF65-F5344CB8AC3E}">
        <p14:creationId xmlns:p14="http://schemas.microsoft.com/office/powerpoint/2010/main" val="1209558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57C3FF-9C6A-4B12-BA42-59802D5CA25D}" type="slidenum">
              <a:rPr lang="en-US" smtClean="0"/>
              <a:t>6</a:t>
            </a:fld>
            <a:endParaRPr lang="en-US"/>
          </a:p>
        </p:txBody>
      </p:sp>
    </p:spTree>
    <p:extLst>
      <p:ext uri="{BB962C8B-B14F-4D97-AF65-F5344CB8AC3E}">
        <p14:creationId xmlns:p14="http://schemas.microsoft.com/office/powerpoint/2010/main" val="2043350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their higher deductibles (at least $1,400 for employee-only coverage and $2,800 for family coverage), HSA plan premiums are lower. </a:t>
            </a:r>
          </a:p>
          <a:p>
            <a:endParaRPr lang="en-US" dirty="0"/>
          </a:p>
          <a:p>
            <a:r>
              <a:rPr lang="en-US" dirty="0"/>
              <a:t>This allows you to use your HSA to roll over funds that would be lost for good on your premium with a traditional plan. </a:t>
            </a:r>
          </a:p>
          <a:p>
            <a:endParaRPr lang="en-US" dirty="0"/>
          </a:p>
          <a:p>
            <a:r>
              <a:rPr lang="en-US" dirty="0"/>
              <a:t>For example, if the premium on a traditional plan is $25 more per month than a comparable HSA plan, you’d save $300 per year just by contributing the funds to your HSA, allowing you to “roll over” funds from a low-cost healthcare year to a potentially higher cost year</a:t>
            </a:r>
          </a:p>
          <a:p>
            <a:endParaRPr lang="en-US" dirty="0"/>
          </a:p>
        </p:txBody>
      </p:sp>
      <p:sp>
        <p:nvSpPr>
          <p:cNvPr id="4" name="Slide Number Placeholder 3"/>
          <p:cNvSpPr>
            <a:spLocks noGrp="1"/>
          </p:cNvSpPr>
          <p:nvPr>
            <p:ph type="sldNum" sz="quarter" idx="5"/>
          </p:nvPr>
        </p:nvSpPr>
        <p:spPr/>
        <p:txBody>
          <a:bodyPr/>
          <a:lstStyle/>
          <a:p>
            <a:fld id="{6C57C3FF-9C6A-4B12-BA42-59802D5CA25D}" type="slidenum">
              <a:rPr lang="en-US" smtClean="0"/>
              <a:t>10</a:t>
            </a:fld>
            <a:endParaRPr lang="en-US"/>
          </a:p>
        </p:txBody>
      </p:sp>
    </p:spTree>
    <p:extLst>
      <p:ext uri="{BB962C8B-B14F-4D97-AF65-F5344CB8AC3E}">
        <p14:creationId xmlns:p14="http://schemas.microsoft.com/office/powerpoint/2010/main" val="3151535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You’re not taxed on any money you contribute to your HSA, any money you spend from your HSA on qualified medical expenses or on any interest you gain through your HSA bank, making your HSA one of the best ways you can reduce your taxable income. </a:t>
            </a:r>
          </a:p>
          <a:p>
            <a:endParaRPr lang="en-US" dirty="0"/>
          </a:p>
          <a:p>
            <a:r>
              <a:rPr lang="en-US" dirty="0"/>
              <a:t>For example, if you’re in a 25% tax bracket and contribute the maximum amount for employee-only coverage to your HSA ($3,650), you’d save $900 on taxes. Repeat this for 30 years and you’ll have saved over $120,000 on taxes (assuming a 6% average return on your HSA investments).</a:t>
            </a:r>
          </a:p>
          <a:p>
            <a:endParaRPr lang="en-US" dirty="0"/>
          </a:p>
        </p:txBody>
      </p:sp>
      <p:sp>
        <p:nvSpPr>
          <p:cNvPr id="4" name="Slide Number Placeholder 3"/>
          <p:cNvSpPr>
            <a:spLocks noGrp="1"/>
          </p:cNvSpPr>
          <p:nvPr>
            <p:ph type="sldNum" sz="quarter" idx="5"/>
          </p:nvPr>
        </p:nvSpPr>
        <p:spPr/>
        <p:txBody>
          <a:bodyPr/>
          <a:lstStyle/>
          <a:p>
            <a:fld id="{6C57C3FF-9C6A-4B12-BA42-59802D5CA25D}" type="slidenum">
              <a:rPr lang="en-US" smtClean="0"/>
              <a:t>11</a:t>
            </a:fld>
            <a:endParaRPr lang="en-US"/>
          </a:p>
        </p:txBody>
      </p:sp>
    </p:spTree>
    <p:extLst>
      <p:ext uri="{BB962C8B-B14F-4D97-AF65-F5344CB8AC3E}">
        <p14:creationId xmlns:p14="http://schemas.microsoft.com/office/powerpoint/2010/main" val="2587460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HSAs have a triple tax advantage: you don’t pay taxes on money going in, on interest gained on investments within the account, or when money comes out for qualified medical expenses.</a:t>
            </a:r>
          </a:p>
          <a:p>
            <a:endParaRPr lang="en-US" dirty="0"/>
          </a:p>
          <a:p>
            <a:r>
              <a:rPr lang="en-US" dirty="0"/>
              <a:t>This makes an HSA a viable part of any retirement strategy alongside your 401k. </a:t>
            </a:r>
          </a:p>
          <a:p>
            <a:endParaRPr lang="en-US" dirty="0"/>
          </a:p>
          <a:p>
            <a:r>
              <a:rPr lang="en-US" dirty="0"/>
              <a:t>The left bar </a:t>
            </a:r>
            <a:r>
              <a:rPr lang="en-US" dirty="0" err="1"/>
              <a:t>bar</a:t>
            </a:r>
            <a:r>
              <a:rPr lang="en-US" dirty="0"/>
              <a:t> shows the growth of your money over 20 years if you deposited $3650 per year (the maximum contribution for an individual in 2022) and withdrew $1500 (enough to cover the individual deductible).</a:t>
            </a:r>
          </a:p>
          <a:p>
            <a:endParaRPr lang="en-US" dirty="0"/>
          </a:p>
          <a:p>
            <a:pPr defTabSz="937900">
              <a:defRPr/>
            </a:pPr>
            <a:r>
              <a:rPr lang="en-US" dirty="0"/>
              <a:t>Assuming a 6% return on investment, you’d have over $80,000 in the account after 20 years. </a:t>
            </a:r>
          </a:p>
          <a:p>
            <a:endParaRPr lang="en-US" dirty="0"/>
          </a:p>
          <a:p>
            <a:pPr defTabSz="937900">
              <a:defRPr/>
            </a:pPr>
            <a:r>
              <a:rPr lang="en-US" dirty="0"/>
              <a:t>The right bar shows the growth of your money if you deposited $7300 per year (the family maximum for 2022) and withdrew $3000 each year (enough to cover the family deductible). </a:t>
            </a:r>
          </a:p>
          <a:p>
            <a:endParaRPr lang="en-US" dirty="0"/>
          </a:p>
          <a:p>
            <a:r>
              <a:rPr lang="en-US" dirty="0"/>
              <a:t>Again assuming a 6% return on investment, you’d have over $165,000 in the account after 20 years.</a:t>
            </a:r>
          </a:p>
        </p:txBody>
      </p:sp>
      <p:sp>
        <p:nvSpPr>
          <p:cNvPr id="4" name="Slide Number Placeholder 3"/>
          <p:cNvSpPr>
            <a:spLocks noGrp="1"/>
          </p:cNvSpPr>
          <p:nvPr>
            <p:ph type="sldNum" sz="quarter" idx="5"/>
          </p:nvPr>
        </p:nvSpPr>
        <p:spPr/>
        <p:txBody>
          <a:bodyPr/>
          <a:lstStyle/>
          <a:p>
            <a:fld id="{6C57C3FF-9C6A-4B12-BA42-59802D5CA25D}" type="slidenum">
              <a:rPr lang="en-US" smtClean="0"/>
              <a:t>12</a:t>
            </a:fld>
            <a:endParaRPr lang="en-US"/>
          </a:p>
        </p:txBody>
      </p:sp>
    </p:spTree>
    <p:extLst>
      <p:ext uri="{BB962C8B-B14F-4D97-AF65-F5344CB8AC3E}">
        <p14:creationId xmlns:p14="http://schemas.microsoft.com/office/powerpoint/2010/main" val="24821771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7" name="Straight Connector 6"/>
          <p:cNvCxnSpPr/>
          <p:nvPr userDrawn="1"/>
        </p:nvCxnSpPr>
        <p:spPr>
          <a:xfrm>
            <a:off x="939030" y="2685231"/>
            <a:ext cx="0" cy="3032613"/>
          </a:xfrm>
          <a:prstGeom prst="line">
            <a:avLst/>
          </a:prstGeom>
          <a:ln w="28575">
            <a:solidFill>
              <a:srgbClr val="FDB813"/>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4521896" y="18528"/>
            <a:ext cx="7352778" cy="6858000"/>
          </a:xfrm>
          <a:prstGeom prst="rect">
            <a:avLst/>
          </a:prstGeom>
          <a:blipFill dpi="0" rotWithShape="1">
            <a:blip r:embed="rId2" cstate="email">
              <a:alphaModFix amt="2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ctrTitle" hasCustomPrompt="1"/>
          </p:nvPr>
        </p:nvSpPr>
        <p:spPr>
          <a:xfrm>
            <a:off x="1137834" y="2530488"/>
            <a:ext cx="5877115" cy="1773347"/>
          </a:xfrm>
          <a:prstGeom prst="rect">
            <a:avLst/>
          </a:prstGeom>
        </p:spPr>
        <p:txBody>
          <a:bodyPr>
            <a:noAutofit/>
          </a:bodyPr>
          <a:lstStyle>
            <a:lvl1pPr algn="l">
              <a:defRPr sz="6000">
                <a:solidFill>
                  <a:schemeClr val="tx1">
                    <a:lumMod val="65000"/>
                    <a:lumOff val="35000"/>
                  </a:schemeClr>
                </a:solidFill>
                <a:latin typeface="Franklin Gothic Demi Cond" panose="020B0706030402020204" pitchFamily="34" charset="0"/>
              </a:defRPr>
            </a:lvl1pPr>
          </a:lstStyle>
          <a:p>
            <a:r>
              <a:rPr lang="en-US"/>
              <a:t>Click to edit </a:t>
            </a:r>
            <a:br>
              <a:rPr lang="en-US"/>
            </a:br>
            <a:r>
              <a:rPr lang="en-US"/>
              <a:t>Master title style</a:t>
            </a:r>
          </a:p>
        </p:txBody>
      </p:sp>
      <p:sp>
        <p:nvSpPr>
          <p:cNvPr id="10" name="Subtitle 2"/>
          <p:cNvSpPr>
            <a:spLocks noGrp="1"/>
          </p:cNvSpPr>
          <p:nvPr>
            <p:ph type="subTitle" idx="1"/>
          </p:nvPr>
        </p:nvSpPr>
        <p:spPr>
          <a:xfrm>
            <a:off x="1137834" y="4449758"/>
            <a:ext cx="4727220" cy="494732"/>
          </a:xfrm>
          <a:prstGeom prst="rect">
            <a:avLst/>
          </a:prstGeom>
        </p:spPr>
        <p:txBody>
          <a:bodyPr>
            <a:noAutofit/>
          </a:bodyPr>
          <a:lstStyle>
            <a:lvl1pPr marL="0" indent="0" algn="l">
              <a:buNone/>
              <a:defRPr sz="2800">
                <a:solidFill>
                  <a:srgbClr val="FDB813"/>
                </a:solidFill>
                <a:latin typeface="Franklin Gothic Demi Cond" panose="020B07060304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71534" y="316565"/>
            <a:ext cx="1603140" cy="806264"/>
          </a:xfrm>
          <a:prstGeom prst="rect">
            <a:avLst/>
          </a:prstGeom>
        </p:spPr>
      </p:pic>
      <p:sp>
        <p:nvSpPr>
          <p:cNvPr id="12" name="Slide Number Placeholder 5"/>
          <p:cNvSpPr txBox="1">
            <a:spLocks/>
          </p:cNvSpPr>
          <p:nvPr userDrawn="1"/>
        </p:nvSpPr>
        <p:spPr>
          <a:xfrm>
            <a:off x="8365828" y="6433840"/>
            <a:ext cx="3651199" cy="253677"/>
          </a:xfrm>
          <a:prstGeom prst="rect">
            <a:avLst/>
          </a:prstGeom>
        </p:spPr>
        <p:txBody>
          <a:bodyPr/>
          <a:lstStyle>
            <a:defPPr>
              <a:defRPr lang="en-US"/>
            </a:defPPr>
            <a:lvl1pPr marL="0" algn="l" defTabSz="914400" rtl="0" eaLnBrk="1" latinLnBrk="0" hangingPunct="1">
              <a:defRPr sz="18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D45826B-CAA5-4650-90CF-DEA57839DD2A}" type="slidenum">
              <a:rPr lang="en-US" sz="1200" smtClean="0">
                <a:solidFill>
                  <a:schemeClr val="tx1">
                    <a:lumMod val="85000"/>
                    <a:lumOff val="15000"/>
                  </a:schemeClr>
                </a:solidFill>
                <a:latin typeface="+mj-lt"/>
              </a:rPr>
              <a:pPr algn="r"/>
              <a:t>‹#›</a:t>
            </a:fld>
            <a:endParaRPr lang="en-US" sz="1200">
              <a:solidFill>
                <a:schemeClr val="tx1">
                  <a:lumMod val="85000"/>
                  <a:lumOff val="15000"/>
                </a:schemeClr>
              </a:solidFill>
              <a:latin typeface="+mj-lt"/>
            </a:endParaRPr>
          </a:p>
        </p:txBody>
      </p:sp>
    </p:spTree>
    <p:extLst>
      <p:ext uri="{BB962C8B-B14F-4D97-AF65-F5344CB8AC3E}">
        <p14:creationId xmlns:p14="http://schemas.microsoft.com/office/powerpoint/2010/main" val="2789032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13498" r="13897" b="13683"/>
          <a:stretch/>
        </p:blipFill>
        <p:spPr>
          <a:xfrm>
            <a:off x="0" y="-17417"/>
            <a:ext cx="12192001" cy="6875417"/>
          </a:xfrm>
          <a:prstGeom prst="rect">
            <a:avLst/>
          </a:prstGeom>
        </p:spPr>
      </p:pic>
      <p:sp>
        <p:nvSpPr>
          <p:cNvPr id="7" name="Rectangle 6"/>
          <p:cNvSpPr/>
          <p:nvPr userDrawn="1"/>
        </p:nvSpPr>
        <p:spPr>
          <a:xfrm>
            <a:off x="0" y="-17417"/>
            <a:ext cx="7541623" cy="6875417"/>
          </a:xfrm>
          <a:prstGeom prst="rect">
            <a:avLst/>
          </a:prstGeom>
          <a:solidFill>
            <a:schemeClr val="dk1">
              <a:alpha val="7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9" name="Straight Connector 8"/>
          <p:cNvCxnSpPr/>
          <p:nvPr userDrawn="1"/>
        </p:nvCxnSpPr>
        <p:spPr>
          <a:xfrm>
            <a:off x="939030" y="2685231"/>
            <a:ext cx="0" cy="3032613"/>
          </a:xfrm>
          <a:prstGeom prst="line">
            <a:avLst/>
          </a:prstGeom>
          <a:ln w="28575">
            <a:solidFill>
              <a:srgbClr val="FDB813"/>
            </a:solidFill>
          </a:ln>
        </p:spPr>
        <p:style>
          <a:lnRef idx="1">
            <a:schemeClr val="accent1"/>
          </a:lnRef>
          <a:fillRef idx="0">
            <a:schemeClr val="accent1"/>
          </a:fillRef>
          <a:effectRef idx="0">
            <a:schemeClr val="accent1"/>
          </a:effectRef>
          <a:fontRef idx="minor">
            <a:schemeClr val="tx1"/>
          </a:fontRef>
        </p:style>
      </p:cxnSp>
      <p:sp>
        <p:nvSpPr>
          <p:cNvPr id="8" name="Slide Number Placeholder 5"/>
          <p:cNvSpPr txBox="1">
            <a:spLocks/>
          </p:cNvSpPr>
          <p:nvPr userDrawn="1"/>
        </p:nvSpPr>
        <p:spPr>
          <a:xfrm>
            <a:off x="8365828" y="6433840"/>
            <a:ext cx="3651199" cy="253677"/>
          </a:xfrm>
          <a:prstGeom prst="rect">
            <a:avLst/>
          </a:prstGeom>
        </p:spPr>
        <p:txBody>
          <a:bodyPr/>
          <a:lstStyle>
            <a:defPPr>
              <a:defRPr lang="en-US"/>
            </a:defPPr>
            <a:lvl1pPr marL="0" algn="l" defTabSz="914400" rtl="0" eaLnBrk="1" latinLnBrk="0" hangingPunct="1">
              <a:defRPr sz="18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D45826B-CAA5-4650-90CF-DEA57839DD2A}" type="slidenum">
              <a:rPr lang="en-US" sz="1200" smtClean="0">
                <a:solidFill>
                  <a:schemeClr val="bg1"/>
                </a:solidFill>
                <a:latin typeface="+mj-lt"/>
              </a:rPr>
              <a:pPr algn="r"/>
              <a:t>‹#›</a:t>
            </a:fld>
            <a:endParaRPr lang="en-US" sz="1200">
              <a:solidFill>
                <a:schemeClr val="bg1"/>
              </a:solidFill>
              <a:latin typeface="+mj-lt"/>
            </a:endParaRPr>
          </a:p>
        </p:txBody>
      </p:sp>
      <p:sp>
        <p:nvSpPr>
          <p:cNvPr id="10" name="Title 1">
            <a:extLst>
              <a:ext uri="{FF2B5EF4-FFF2-40B4-BE49-F238E27FC236}">
                <a16:creationId xmlns:a16="http://schemas.microsoft.com/office/drawing/2014/main" id="{2CD0A158-8CBD-4EB4-8792-A62CB3615DC8}"/>
              </a:ext>
            </a:extLst>
          </p:cNvPr>
          <p:cNvSpPr>
            <a:spLocks noGrp="1"/>
          </p:cNvSpPr>
          <p:nvPr>
            <p:ph type="ctrTitle" hasCustomPrompt="1"/>
          </p:nvPr>
        </p:nvSpPr>
        <p:spPr>
          <a:xfrm>
            <a:off x="1137834" y="2530488"/>
            <a:ext cx="5877115" cy="1773347"/>
          </a:xfrm>
          <a:prstGeom prst="rect">
            <a:avLst/>
          </a:prstGeom>
        </p:spPr>
        <p:txBody>
          <a:bodyPr>
            <a:noAutofit/>
          </a:bodyPr>
          <a:lstStyle>
            <a:lvl1pPr algn="l">
              <a:defRPr sz="6000">
                <a:solidFill>
                  <a:schemeClr val="bg1"/>
                </a:solidFill>
                <a:latin typeface="Franklin Gothic Demi Cond" panose="020B0706030402020204" pitchFamily="34" charset="0"/>
              </a:defRPr>
            </a:lvl1pPr>
          </a:lstStyle>
          <a:p>
            <a:r>
              <a:rPr lang="en-US"/>
              <a:t>Click to edit </a:t>
            </a:r>
            <a:br>
              <a:rPr lang="en-US"/>
            </a:br>
            <a:r>
              <a:rPr lang="en-US"/>
              <a:t>Master title style</a:t>
            </a:r>
          </a:p>
        </p:txBody>
      </p:sp>
      <p:sp>
        <p:nvSpPr>
          <p:cNvPr id="11" name="Subtitle 2">
            <a:extLst>
              <a:ext uri="{FF2B5EF4-FFF2-40B4-BE49-F238E27FC236}">
                <a16:creationId xmlns:a16="http://schemas.microsoft.com/office/drawing/2014/main" id="{7AD03F08-9E58-46E9-A393-298B1EC32831}"/>
              </a:ext>
            </a:extLst>
          </p:cNvPr>
          <p:cNvSpPr>
            <a:spLocks noGrp="1"/>
          </p:cNvSpPr>
          <p:nvPr>
            <p:ph type="subTitle" idx="1"/>
          </p:nvPr>
        </p:nvSpPr>
        <p:spPr>
          <a:xfrm>
            <a:off x="1137834" y="4449758"/>
            <a:ext cx="4727220" cy="494732"/>
          </a:xfrm>
          <a:prstGeom prst="rect">
            <a:avLst/>
          </a:prstGeom>
        </p:spPr>
        <p:txBody>
          <a:bodyPr>
            <a:noAutofit/>
          </a:bodyPr>
          <a:lstStyle>
            <a:lvl1pPr marL="0" indent="0" algn="l">
              <a:buNone/>
              <a:defRPr sz="2800">
                <a:solidFill>
                  <a:srgbClr val="FDB813"/>
                </a:solidFill>
                <a:latin typeface="Franklin Gothic Demi Cond" panose="020B07060304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284855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29926" t="40598" r="2282" b="2905"/>
          <a:stretch/>
        </p:blipFill>
        <p:spPr>
          <a:xfrm>
            <a:off x="29980" y="1"/>
            <a:ext cx="12178904" cy="6851176"/>
          </a:xfrm>
          <a:prstGeom prst="rect">
            <a:avLst/>
          </a:prstGeom>
        </p:spPr>
      </p:pic>
      <p:sp>
        <p:nvSpPr>
          <p:cNvPr id="7" name="Rectangle 6"/>
          <p:cNvSpPr/>
          <p:nvPr userDrawn="1"/>
        </p:nvSpPr>
        <p:spPr>
          <a:xfrm>
            <a:off x="0" y="-17417"/>
            <a:ext cx="7541623" cy="6875417"/>
          </a:xfrm>
          <a:prstGeom prst="rect">
            <a:avLst/>
          </a:prstGeom>
          <a:solidFill>
            <a:schemeClr val="dk1">
              <a:alpha val="7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9" name="Straight Connector 8"/>
          <p:cNvCxnSpPr/>
          <p:nvPr userDrawn="1"/>
        </p:nvCxnSpPr>
        <p:spPr>
          <a:xfrm>
            <a:off x="939030" y="2685231"/>
            <a:ext cx="0" cy="3032613"/>
          </a:xfrm>
          <a:prstGeom prst="line">
            <a:avLst/>
          </a:prstGeom>
          <a:ln w="28575">
            <a:solidFill>
              <a:srgbClr val="FDB813"/>
            </a:solidFill>
          </a:ln>
        </p:spPr>
        <p:style>
          <a:lnRef idx="1">
            <a:schemeClr val="accent1"/>
          </a:lnRef>
          <a:fillRef idx="0">
            <a:schemeClr val="accent1"/>
          </a:fillRef>
          <a:effectRef idx="0">
            <a:schemeClr val="accent1"/>
          </a:effectRef>
          <a:fontRef idx="minor">
            <a:schemeClr val="tx1"/>
          </a:fontRef>
        </p:style>
      </p:cxnSp>
      <p:sp>
        <p:nvSpPr>
          <p:cNvPr id="8" name="Slide Number Placeholder 5"/>
          <p:cNvSpPr txBox="1">
            <a:spLocks/>
          </p:cNvSpPr>
          <p:nvPr userDrawn="1"/>
        </p:nvSpPr>
        <p:spPr>
          <a:xfrm>
            <a:off x="8365828" y="6433840"/>
            <a:ext cx="3651199" cy="253677"/>
          </a:xfrm>
          <a:prstGeom prst="rect">
            <a:avLst/>
          </a:prstGeom>
        </p:spPr>
        <p:txBody>
          <a:bodyPr/>
          <a:lstStyle>
            <a:defPPr>
              <a:defRPr lang="en-US"/>
            </a:defPPr>
            <a:lvl1pPr marL="0" algn="l" defTabSz="914400" rtl="0" eaLnBrk="1" latinLnBrk="0" hangingPunct="1">
              <a:defRPr sz="18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D45826B-CAA5-4650-90CF-DEA57839DD2A}" type="slidenum">
              <a:rPr lang="en-US" sz="1200" smtClean="0">
                <a:solidFill>
                  <a:schemeClr val="bg1"/>
                </a:solidFill>
                <a:latin typeface="+mj-lt"/>
              </a:rPr>
              <a:pPr algn="r"/>
              <a:t>‹#›</a:t>
            </a:fld>
            <a:endParaRPr lang="en-US" sz="1200">
              <a:solidFill>
                <a:schemeClr val="bg1"/>
              </a:solidFill>
              <a:latin typeface="+mj-lt"/>
            </a:endParaRPr>
          </a:p>
        </p:txBody>
      </p:sp>
      <p:sp>
        <p:nvSpPr>
          <p:cNvPr id="10" name="Title 1">
            <a:extLst>
              <a:ext uri="{FF2B5EF4-FFF2-40B4-BE49-F238E27FC236}">
                <a16:creationId xmlns:a16="http://schemas.microsoft.com/office/drawing/2014/main" id="{887DEC17-B3C4-4C56-86C6-11EB0D3FACC9}"/>
              </a:ext>
            </a:extLst>
          </p:cNvPr>
          <p:cNvSpPr>
            <a:spLocks noGrp="1"/>
          </p:cNvSpPr>
          <p:nvPr>
            <p:ph type="ctrTitle" hasCustomPrompt="1"/>
          </p:nvPr>
        </p:nvSpPr>
        <p:spPr>
          <a:xfrm>
            <a:off x="1137834" y="2530488"/>
            <a:ext cx="5877115" cy="1773347"/>
          </a:xfrm>
          <a:prstGeom prst="rect">
            <a:avLst/>
          </a:prstGeom>
        </p:spPr>
        <p:txBody>
          <a:bodyPr>
            <a:noAutofit/>
          </a:bodyPr>
          <a:lstStyle>
            <a:lvl1pPr algn="l">
              <a:defRPr sz="6000">
                <a:solidFill>
                  <a:schemeClr val="bg1"/>
                </a:solidFill>
                <a:latin typeface="Franklin Gothic Demi Cond" panose="020B0706030402020204" pitchFamily="34" charset="0"/>
              </a:defRPr>
            </a:lvl1pPr>
          </a:lstStyle>
          <a:p>
            <a:r>
              <a:rPr lang="en-US"/>
              <a:t>Click to edit </a:t>
            </a:r>
            <a:br>
              <a:rPr lang="en-US"/>
            </a:br>
            <a:r>
              <a:rPr lang="en-US"/>
              <a:t>Master title style</a:t>
            </a:r>
          </a:p>
        </p:txBody>
      </p:sp>
      <p:sp>
        <p:nvSpPr>
          <p:cNvPr id="11" name="Subtitle 2">
            <a:extLst>
              <a:ext uri="{FF2B5EF4-FFF2-40B4-BE49-F238E27FC236}">
                <a16:creationId xmlns:a16="http://schemas.microsoft.com/office/drawing/2014/main" id="{0E08C1D0-AFD3-41C4-8AE1-9A856B79F17E}"/>
              </a:ext>
            </a:extLst>
          </p:cNvPr>
          <p:cNvSpPr>
            <a:spLocks noGrp="1"/>
          </p:cNvSpPr>
          <p:nvPr>
            <p:ph type="subTitle" idx="1"/>
          </p:nvPr>
        </p:nvSpPr>
        <p:spPr>
          <a:xfrm>
            <a:off x="1137834" y="4449758"/>
            <a:ext cx="4727220" cy="494732"/>
          </a:xfrm>
          <a:prstGeom prst="rect">
            <a:avLst/>
          </a:prstGeom>
        </p:spPr>
        <p:txBody>
          <a:bodyPr>
            <a:noAutofit/>
          </a:bodyPr>
          <a:lstStyle>
            <a:lvl1pPr marL="0" indent="0" algn="l">
              <a:buNone/>
              <a:defRPr sz="2800">
                <a:solidFill>
                  <a:srgbClr val="FDB813"/>
                </a:solidFill>
                <a:latin typeface="Franklin Gothic Demi Cond" panose="020B07060304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723164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4712" r="10433"/>
          <a:stretch/>
        </p:blipFill>
        <p:spPr>
          <a:xfrm>
            <a:off x="-1" y="-17417"/>
            <a:ext cx="12192001" cy="6885494"/>
          </a:xfrm>
          <a:prstGeom prst="rect">
            <a:avLst/>
          </a:prstGeom>
        </p:spPr>
      </p:pic>
      <p:sp>
        <p:nvSpPr>
          <p:cNvPr id="7" name="Rectangle 6"/>
          <p:cNvSpPr/>
          <p:nvPr userDrawn="1"/>
        </p:nvSpPr>
        <p:spPr>
          <a:xfrm>
            <a:off x="0" y="-17417"/>
            <a:ext cx="7541623" cy="6875417"/>
          </a:xfrm>
          <a:prstGeom prst="rect">
            <a:avLst/>
          </a:prstGeom>
          <a:solidFill>
            <a:schemeClr val="dk1">
              <a:alpha val="7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9" name="Straight Connector 8"/>
          <p:cNvCxnSpPr/>
          <p:nvPr userDrawn="1"/>
        </p:nvCxnSpPr>
        <p:spPr>
          <a:xfrm>
            <a:off x="939030" y="2685231"/>
            <a:ext cx="0" cy="3032613"/>
          </a:xfrm>
          <a:prstGeom prst="line">
            <a:avLst/>
          </a:prstGeom>
          <a:ln w="28575">
            <a:solidFill>
              <a:srgbClr val="FDB813"/>
            </a:solidFill>
          </a:ln>
        </p:spPr>
        <p:style>
          <a:lnRef idx="1">
            <a:schemeClr val="accent1"/>
          </a:lnRef>
          <a:fillRef idx="0">
            <a:schemeClr val="accent1"/>
          </a:fillRef>
          <a:effectRef idx="0">
            <a:schemeClr val="accent1"/>
          </a:effectRef>
          <a:fontRef idx="minor">
            <a:schemeClr val="tx1"/>
          </a:fontRef>
        </p:style>
      </p:cxnSp>
      <p:sp>
        <p:nvSpPr>
          <p:cNvPr id="8" name="Slide Number Placeholder 5"/>
          <p:cNvSpPr txBox="1">
            <a:spLocks/>
          </p:cNvSpPr>
          <p:nvPr userDrawn="1"/>
        </p:nvSpPr>
        <p:spPr>
          <a:xfrm>
            <a:off x="8365828" y="6433840"/>
            <a:ext cx="3651199" cy="253677"/>
          </a:xfrm>
          <a:prstGeom prst="rect">
            <a:avLst/>
          </a:prstGeom>
        </p:spPr>
        <p:txBody>
          <a:bodyPr/>
          <a:lstStyle>
            <a:defPPr>
              <a:defRPr lang="en-US"/>
            </a:defPPr>
            <a:lvl1pPr marL="0" algn="l" defTabSz="914400" rtl="0" eaLnBrk="1" latinLnBrk="0" hangingPunct="1">
              <a:defRPr sz="18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D45826B-CAA5-4650-90CF-DEA57839DD2A}" type="slidenum">
              <a:rPr lang="en-US" sz="1200" smtClean="0">
                <a:solidFill>
                  <a:schemeClr val="bg1"/>
                </a:solidFill>
                <a:latin typeface="+mj-lt"/>
              </a:rPr>
              <a:pPr algn="r"/>
              <a:t>‹#›</a:t>
            </a:fld>
            <a:endParaRPr lang="en-US" sz="1200">
              <a:solidFill>
                <a:schemeClr val="bg1"/>
              </a:solidFill>
              <a:latin typeface="+mj-lt"/>
            </a:endParaRPr>
          </a:p>
        </p:txBody>
      </p:sp>
      <p:sp>
        <p:nvSpPr>
          <p:cNvPr id="10" name="Title 1">
            <a:extLst>
              <a:ext uri="{FF2B5EF4-FFF2-40B4-BE49-F238E27FC236}">
                <a16:creationId xmlns:a16="http://schemas.microsoft.com/office/drawing/2014/main" id="{8E71F641-BB20-4545-86AF-8E70B9A58B2E}"/>
              </a:ext>
            </a:extLst>
          </p:cNvPr>
          <p:cNvSpPr>
            <a:spLocks noGrp="1"/>
          </p:cNvSpPr>
          <p:nvPr>
            <p:ph type="ctrTitle" hasCustomPrompt="1"/>
          </p:nvPr>
        </p:nvSpPr>
        <p:spPr>
          <a:xfrm>
            <a:off x="1137834" y="2530488"/>
            <a:ext cx="5877115" cy="1773347"/>
          </a:xfrm>
          <a:prstGeom prst="rect">
            <a:avLst/>
          </a:prstGeom>
        </p:spPr>
        <p:txBody>
          <a:bodyPr>
            <a:noAutofit/>
          </a:bodyPr>
          <a:lstStyle>
            <a:lvl1pPr algn="l">
              <a:defRPr sz="6000">
                <a:solidFill>
                  <a:schemeClr val="bg1"/>
                </a:solidFill>
                <a:latin typeface="Franklin Gothic Demi Cond" panose="020B0706030402020204" pitchFamily="34" charset="0"/>
              </a:defRPr>
            </a:lvl1pPr>
          </a:lstStyle>
          <a:p>
            <a:r>
              <a:rPr lang="en-US"/>
              <a:t>Click to edit </a:t>
            </a:r>
            <a:br>
              <a:rPr lang="en-US"/>
            </a:br>
            <a:r>
              <a:rPr lang="en-US"/>
              <a:t>Master title style</a:t>
            </a:r>
          </a:p>
        </p:txBody>
      </p:sp>
      <p:sp>
        <p:nvSpPr>
          <p:cNvPr id="11" name="Subtitle 2">
            <a:extLst>
              <a:ext uri="{FF2B5EF4-FFF2-40B4-BE49-F238E27FC236}">
                <a16:creationId xmlns:a16="http://schemas.microsoft.com/office/drawing/2014/main" id="{20B212DB-7A27-437C-8B36-7FEBF9FC9672}"/>
              </a:ext>
            </a:extLst>
          </p:cNvPr>
          <p:cNvSpPr>
            <a:spLocks noGrp="1"/>
          </p:cNvSpPr>
          <p:nvPr>
            <p:ph type="subTitle" idx="1"/>
          </p:nvPr>
        </p:nvSpPr>
        <p:spPr>
          <a:xfrm>
            <a:off x="1137834" y="4449758"/>
            <a:ext cx="4727220" cy="494732"/>
          </a:xfrm>
          <a:prstGeom prst="rect">
            <a:avLst/>
          </a:prstGeom>
        </p:spPr>
        <p:txBody>
          <a:bodyPr>
            <a:noAutofit/>
          </a:bodyPr>
          <a:lstStyle>
            <a:lvl1pPr marL="0" indent="0" algn="l">
              <a:buNone/>
              <a:defRPr sz="2800">
                <a:solidFill>
                  <a:srgbClr val="FDB813"/>
                </a:solidFill>
                <a:latin typeface="Franklin Gothic Demi Cond" panose="020B07060304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264641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770" t="8028" r="22292" b="12074"/>
          <a:stretch/>
        </p:blipFill>
        <p:spPr>
          <a:xfrm>
            <a:off x="0" y="-17417"/>
            <a:ext cx="12191999" cy="6875417"/>
          </a:xfrm>
          <a:prstGeom prst="rect">
            <a:avLst/>
          </a:prstGeom>
        </p:spPr>
      </p:pic>
      <p:sp>
        <p:nvSpPr>
          <p:cNvPr id="7" name="Rectangle 6"/>
          <p:cNvSpPr/>
          <p:nvPr userDrawn="1"/>
        </p:nvSpPr>
        <p:spPr>
          <a:xfrm>
            <a:off x="0" y="-17417"/>
            <a:ext cx="7541623" cy="6875417"/>
          </a:xfrm>
          <a:prstGeom prst="rect">
            <a:avLst/>
          </a:prstGeom>
          <a:solidFill>
            <a:schemeClr val="dk1">
              <a:alpha val="7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9" name="Straight Connector 8"/>
          <p:cNvCxnSpPr/>
          <p:nvPr userDrawn="1"/>
        </p:nvCxnSpPr>
        <p:spPr>
          <a:xfrm>
            <a:off x="939030" y="2685231"/>
            <a:ext cx="0" cy="3032613"/>
          </a:xfrm>
          <a:prstGeom prst="line">
            <a:avLst/>
          </a:prstGeom>
          <a:ln w="28575">
            <a:solidFill>
              <a:srgbClr val="FDB813"/>
            </a:solidFill>
          </a:ln>
        </p:spPr>
        <p:style>
          <a:lnRef idx="1">
            <a:schemeClr val="accent1"/>
          </a:lnRef>
          <a:fillRef idx="0">
            <a:schemeClr val="accent1"/>
          </a:fillRef>
          <a:effectRef idx="0">
            <a:schemeClr val="accent1"/>
          </a:effectRef>
          <a:fontRef idx="minor">
            <a:schemeClr val="tx1"/>
          </a:fontRef>
        </p:style>
      </p:cxnSp>
      <p:sp>
        <p:nvSpPr>
          <p:cNvPr id="8" name="Slide Number Placeholder 5"/>
          <p:cNvSpPr txBox="1">
            <a:spLocks/>
          </p:cNvSpPr>
          <p:nvPr userDrawn="1"/>
        </p:nvSpPr>
        <p:spPr>
          <a:xfrm>
            <a:off x="8365828" y="6433840"/>
            <a:ext cx="3651199" cy="253677"/>
          </a:xfrm>
          <a:prstGeom prst="rect">
            <a:avLst/>
          </a:prstGeom>
        </p:spPr>
        <p:txBody>
          <a:bodyPr/>
          <a:lstStyle>
            <a:defPPr>
              <a:defRPr lang="en-US"/>
            </a:defPPr>
            <a:lvl1pPr marL="0" algn="l" defTabSz="914400" rtl="0" eaLnBrk="1" latinLnBrk="0" hangingPunct="1">
              <a:defRPr sz="18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D45826B-CAA5-4650-90CF-DEA57839DD2A}" type="slidenum">
              <a:rPr lang="en-US" sz="1200" smtClean="0">
                <a:solidFill>
                  <a:schemeClr val="bg1"/>
                </a:solidFill>
                <a:latin typeface="+mj-lt"/>
              </a:rPr>
              <a:pPr algn="r"/>
              <a:t>‹#›</a:t>
            </a:fld>
            <a:endParaRPr lang="en-US" sz="1200">
              <a:solidFill>
                <a:schemeClr val="bg1"/>
              </a:solidFill>
              <a:latin typeface="+mj-lt"/>
            </a:endParaRPr>
          </a:p>
        </p:txBody>
      </p:sp>
      <p:sp>
        <p:nvSpPr>
          <p:cNvPr id="10" name="Title 1">
            <a:extLst>
              <a:ext uri="{FF2B5EF4-FFF2-40B4-BE49-F238E27FC236}">
                <a16:creationId xmlns:a16="http://schemas.microsoft.com/office/drawing/2014/main" id="{7D8DE66B-FD15-4D65-8BEF-7BD177E06AD4}"/>
              </a:ext>
            </a:extLst>
          </p:cNvPr>
          <p:cNvSpPr>
            <a:spLocks noGrp="1"/>
          </p:cNvSpPr>
          <p:nvPr>
            <p:ph type="ctrTitle" hasCustomPrompt="1"/>
          </p:nvPr>
        </p:nvSpPr>
        <p:spPr>
          <a:xfrm>
            <a:off x="1137834" y="2530488"/>
            <a:ext cx="5877115" cy="1773347"/>
          </a:xfrm>
          <a:prstGeom prst="rect">
            <a:avLst/>
          </a:prstGeom>
        </p:spPr>
        <p:txBody>
          <a:bodyPr>
            <a:noAutofit/>
          </a:bodyPr>
          <a:lstStyle>
            <a:lvl1pPr algn="l">
              <a:defRPr sz="6000">
                <a:solidFill>
                  <a:schemeClr val="bg1"/>
                </a:solidFill>
                <a:latin typeface="Franklin Gothic Demi Cond" panose="020B0706030402020204" pitchFamily="34" charset="0"/>
              </a:defRPr>
            </a:lvl1pPr>
          </a:lstStyle>
          <a:p>
            <a:r>
              <a:rPr lang="en-US"/>
              <a:t>Click to edit </a:t>
            </a:r>
            <a:br>
              <a:rPr lang="en-US"/>
            </a:br>
            <a:r>
              <a:rPr lang="en-US"/>
              <a:t>Master title style</a:t>
            </a:r>
          </a:p>
        </p:txBody>
      </p:sp>
      <p:sp>
        <p:nvSpPr>
          <p:cNvPr id="11" name="Subtitle 2">
            <a:extLst>
              <a:ext uri="{FF2B5EF4-FFF2-40B4-BE49-F238E27FC236}">
                <a16:creationId xmlns:a16="http://schemas.microsoft.com/office/drawing/2014/main" id="{F180B29D-FE93-4FE3-9D70-6FFA48E499DC}"/>
              </a:ext>
            </a:extLst>
          </p:cNvPr>
          <p:cNvSpPr>
            <a:spLocks noGrp="1"/>
          </p:cNvSpPr>
          <p:nvPr>
            <p:ph type="subTitle" idx="1"/>
          </p:nvPr>
        </p:nvSpPr>
        <p:spPr>
          <a:xfrm>
            <a:off x="1137834" y="4449758"/>
            <a:ext cx="4727220" cy="494732"/>
          </a:xfrm>
          <a:prstGeom prst="rect">
            <a:avLst/>
          </a:prstGeom>
        </p:spPr>
        <p:txBody>
          <a:bodyPr>
            <a:noAutofit/>
          </a:bodyPr>
          <a:lstStyle>
            <a:lvl1pPr marL="0" indent="0" algn="l">
              <a:buNone/>
              <a:defRPr sz="2800">
                <a:solidFill>
                  <a:srgbClr val="FDB813"/>
                </a:solidFill>
                <a:latin typeface="Franklin Gothic Demi Cond" panose="020B07060304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68230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28F8B2A-926C-4BEE-A498-72D5459DD60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524" t="2748" r="3384"/>
          <a:stretch/>
        </p:blipFill>
        <p:spPr>
          <a:xfrm>
            <a:off x="0" y="-17417"/>
            <a:ext cx="12192000" cy="6875417"/>
          </a:xfrm>
          <a:prstGeom prst="rect">
            <a:avLst/>
          </a:prstGeom>
        </p:spPr>
      </p:pic>
      <p:sp>
        <p:nvSpPr>
          <p:cNvPr id="7" name="Rectangle 6"/>
          <p:cNvSpPr/>
          <p:nvPr userDrawn="1"/>
        </p:nvSpPr>
        <p:spPr>
          <a:xfrm>
            <a:off x="0" y="-17417"/>
            <a:ext cx="7541623" cy="6875417"/>
          </a:xfrm>
          <a:prstGeom prst="rect">
            <a:avLst/>
          </a:prstGeom>
          <a:solidFill>
            <a:schemeClr val="dk1">
              <a:alpha val="7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9" name="Straight Connector 8"/>
          <p:cNvCxnSpPr/>
          <p:nvPr userDrawn="1"/>
        </p:nvCxnSpPr>
        <p:spPr>
          <a:xfrm>
            <a:off x="939030" y="2685231"/>
            <a:ext cx="0" cy="3032613"/>
          </a:xfrm>
          <a:prstGeom prst="line">
            <a:avLst/>
          </a:prstGeom>
          <a:ln w="28575">
            <a:solidFill>
              <a:srgbClr val="FDB813"/>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txBox="1">
            <a:spLocks/>
          </p:cNvSpPr>
          <p:nvPr userDrawn="1"/>
        </p:nvSpPr>
        <p:spPr>
          <a:xfrm>
            <a:off x="8365828" y="6433840"/>
            <a:ext cx="3651199" cy="253677"/>
          </a:xfrm>
          <a:prstGeom prst="rect">
            <a:avLst/>
          </a:prstGeom>
        </p:spPr>
        <p:txBody>
          <a:bodyPr/>
          <a:lstStyle>
            <a:defPPr>
              <a:defRPr lang="en-US"/>
            </a:defPPr>
            <a:lvl1pPr marL="0" algn="l" defTabSz="914400" rtl="0" eaLnBrk="1" latinLnBrk="0" hangingPunct="1">
              <a:defRPr sz="18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D45826B-CAA5-4650-90CF-DEA57839DD2A}" type="slidenum">
              <a:rPr lang="en-US" sz="1200" smtClean="0">
                <a:solidFill>
                  <a:schemeClr val="bg1"/>
                </a:solidFill>
                <a:latin typeface="+mj-lt"/>
              </a:rPr>
              <a:pPr algn="r"/>
              <a:t>‹#›</a:t>
            </a:fld>
            <a:endParaRPr lang="en-US" sz="1200">
              <a:solidFill>
                <a:schemeClr val="bg1"/>
              </a:solidFill>
              <a:latin typeface="+mj-lt"/>
            </a:endParaRPr>
          </a:p>
        </p:txBody>
      </p:sp>
      <p:sp>
        <p:nvSpPr>
          <p:cNvPr id="8" name="Title 1">
            <a:extLst>
              <a:ext uri="{FF2B5EF4-FFF2-40B4-BE49-F238E27FC236}">
                <a16:creationId xmlns:a16="http://schemas.microsoft.com/office/drawing/2014/main" id="{1AC4D41D-B6C7-4DAF-8442-F63B59445F02}"/>
              </a:ext>
            </a:extLst>
          </p:cNvPr>
          <p:cNvSpPr>
            <a:spLocks noGrp="1"/>
          </p:cNvSpPr>
          <p:nvPr>
            <p:ph type="ctrTitle" hasCustomPrompt="1"/>
          </p:nvPr>
        </p:nvSpPr>
        <p:spPr>
          <a:xfrm>
            <a:off x="1137834" y="2530488"/>
            <a:ext cx="5877115" cy="1773347"/>
          </a:xfrm>
          <a:prstGeom prst="rect">
            <a:avLst/>
          </a:prstGeom>
        </p:spPr>
        <p:txBody>
          <a:bodyPr>
            <a:noAutofit/>
          </a:bodyPr>
          <a:lstStyle>
            <a:lvl1pPr algn="l">
              <a:defRPr sz="6000">
                <a:solidFill>
                  <a:schemeClr val="bg1"/>
                </a:solidFill>
                <a:latin typeface="Franklin Gothic Demi Cond" panose="020B0706030402020204" pitchFamily="34" charset="0"/>
              </a:defRPr>
            </a:lvl1pPr>
          </a:lstStyle>
          <a:p>
            <a:r>
              <a:rPr lang="en-US"/>
              <a:t>Click to edit </a:t>
            </a:r>
            <a:br>
              <a:rPr lang="en-US"/>
            </a:br>
            <a:r>
              <a:rPr lang="en-US"/>
              <a:t>Master title style</a:t>
            </a:r>
          </a:p>
        </p:txBody>
      </p:sp>
      <p:sp>
        <p:nvSpPr>
          <p:cNvPr id="11" name="Subtitle 2">
            <a:extLst>
              <a:ext uri="{FF2B5EF4-FFF2-40B4-BE49-F238E27FC236}">
                <a16:creationId xmlns:a16="http://schemas.microsoft.com/office/drawing/2014/main" id="{4DD10F5F-9A9F-4B6F-A8FD-5EE24667691D}"/>
              </a:ext>
            </a:extLst>
          </p:cNvPr>
          <p:cNvSpPr>
            <a:spLocks noGrp="1"/>
          </p:cNvSpPr>
          <p:nvPr>
            <p:ph type="subTitle" idx="1"/>
          </p:nvPr>
        </p:nvSpPr>
        <p:spPr>
          <a:xfrm>
            <a:off x="1137834" y="4449758"/>
            <a:ext cx="4727220" cy="494732"/>
          </a:xfrm>
          <a:prstGeom prst="rect">
            <a:avLst/>
          </a:prstGeom>
        </p:spPr>
        <p:txBody>
          <a:bodyPr>
            <a:noAutofit/>
          </a:bodyPr>
          <a:lstStyle>
            <a:lvl1pPr marL="0" indent="0" algn="l">
              <a:buNone/>
              <a:defRPr sz="2800">
                <a:solidFill>
                  <a:srgbClr val="FDB813"/>
                </a:solidFill>
                <a:latin typeface="Franklin Gothic Demi Cond" panose="020B07060304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619755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74" t="-8" r="17099" b="8"/>
          <a:stretch/>
        </p:blipFill>
        <p:spPr>
          <a:xfrm>
            <a:off x="0" y="-21126"/>
            <a:ext cx="12192000" cy="6875417"/>
          </a:xfrm>
          <a:prstGeom prst="rect">
            <a:avLst/>
          </a:prstGeom>
        </p:spPr>
      </p:pic>
      <p:sp>
        <p:nvSpPr>
          <p:cNvPr id="7" name="Rectangle 6"/>
          <p:cNvSpPr/>
          <p:nvPr userDrawn="1"/>
        </p:nvSpPr>
        <p:spPr>
          <a:xfrm>
            <a:off x="0" y="-17417"/>
            <a:ext cx="7541623" cy="6875417"/>
          </a:xfrm>
          <a:prstGeom prst="rect">
            <a:avLst/>
          </a:prstGeom>
          <a:solidFill>
            <a:schemeClr val="dk1">
              <a:alpha val="7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9" name="Straight Connector 8"/>
          <p:cNvCxnSpPr/>
          <p:nvPr userDrawn="1"/>
        </p:nvCxnSpPr>
        <p:spPr>
          <a:xfrm>
            <a:off x="939030" y="2685231"/>
            <a:ext cx="0" cy="3032613"/>
          </a:xfrm>
          <a:prstGeom prst="line">
            <a:avLst/>
          </a:prstGeom>
          <a:ln w="28575">
            <a:solidFill>
              <a:srgbClr val="FDB813"/>
            </a:solidFill>
          </a:ln>
        </p:spPr>
        <p:style>
          <a:lnRef idx="1">
            <a:schemeClr val="accent1"/>
          </a:lnRef>
          <a:fillRef idx="0">
            <a:schemeClr val="accent1"/>
          </a:fillRef>
          <a:effectRef idx="0">
            <a:schemeClr val="accent1"/>
          </a:effectRef>
          <a:fontRef idx="minor">
            <a:schemeClr val="tx1"/>
          </a:fontRef>
        </p:style>
      </p:cxnSp>
      <p:sp>
        <p:nvSpPr>
          <p:cNvPr id="8" name="Slide Number Placeholder 5"/>
          <p:cNvSpPr txBox="1">
            <a:spLocks/>
          </p:cNvSpPr>
          <p:nvPr userDrawn="1"/>
        </p:nvSpPr>
        <p:spPr>
          <a:xfrm>
            <a:off x="8365828" y="6433840"/>
            <a:ext cx="3651199" cy="253677"/>
          </a:xfrm>
          <a:prstGeom prst="rect">
            <a:avLst/>
          </a:prstGeom>
        </p:spPr>
        <p:txBody>
          <a:bodyPr/>
          <a:lstStyle>
            <a:defPPr>
              <a:defRPr lang="en-US"/>
            </a:defPPr>
            <a:lvl1pPr marL="0" algn="l" defTabSz="914400" rtl="0" eaLnBrk="1" latinLnBrk="0" hangingPunct="1">
              <a:defRPr sz="18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D45826B-CAA5-4650-90CF-DEA57839DD2A}" type="slidenum">
              <a:rPr lang="en-US" sz="1200" smtClean="0">
                <a:solidFill>
                  <a:schemeClr val="bg1"/>
                </a:solidFill>
                <a:latin typeface="+mj-lt"/>
              </a:rPr>
              <a:pPr algn="r"/>
              <a:t>‹#›</a:t>
            </a:fld>
            <a:endParaRPr lang="en-US" sz="1200">
              <a:solidFill>
                <a:schemeClr val="bg1"/>
              </a:solidFill>
              <a:latin typeface="+mj-lt"/>
            </a:endParaRPr>
          </a:p>
        </p:txBody>
      </p:sp>
      <p:sp>
        <p:nvSpPr>
          <p:cNvPr id="10" name="Title 1">
            <a:extLst>
              <a:ext uri="{FF2B5EF4-FFF2-40B4-BE49-F238E27FC236}">
                <a16:creationId xmlns:a16="http://schemas.microsoft.com/office/drawing/2014/main" id="{84D68204-DCF2-4C61-86CF-9029F6EAC09A}"/>
              </a:ext>
            </a:extLst>
          </p:cNvPr>
          <p:cNvSpPr>
            <a:spLocks noGrp="1"/>
          </p:cNvSpPr>
          <p:nvPr>
            <p:ph type="ctrTitle" hasCustomPrompt="1"/>
          </p:nvPr>
        </p:nvSpPr>
        <p:spPr>
          <a:xfrm>
            <a:off x="1137834" y="2530488"/>
            <a:ext cx="5877115" cy="1773347"/>
          </a:xfrm>
          <a:prstGeom prst="rect">
            <a:avLst/>
          </a:prstGeom>
        </p:spPr>
        <p:txBody>
          <a:bodyPr>
            <a:noAutofit/>
          </a:bodyPr>
          <a:lstStyle>
            <a:lvl1pPr algn="l">
              <a:defRPr sz="6000">
                <a:solidFill>
                  <a:schemeClr val="bg1"/>
                </a:solidFill>
                <a:latin typeface="Franklin Gothic Demi Cond" panose="020B0706030402020204" pitchFamily="34" charset="0"/>
              </a:defRPr>
            </a:lvl1pPr>
          </a:lstStyle>
          <a:p>
            <a:r>
              <a:rPr lang="en-US"/>
              <a:t>Click to edit </a:t>
            </a:r>
            <a:br>
              <a:rPr lang="en-US"/>
            </a:br>
            <a:r>
              <a:rPr lang="en-US"/>
              <a:t>Master title style</a:t>
            </a:r>
          </a:p>
        </p:txBody>
      </p:sp>
      <p:sp>
        <p:nvSpPr>
          <p:cNvPr id="11" name="Subtitle 2">
            <a:extLst>
              <a:ext uri="{FF2B5EF4-FFF2-40B4-BE49-F238E27FC236}">
                <a16:creationId xmlns:a16="http://schemas.microsoft.com/office/drawing/2014/main" id="{ADBD24FD-FD8A-4526-AB20-36C87F47F5F7}"/>
              </a:ext>
            </a:extLst>
          </p:cNvPr>
          <p:cNvSpPr>
            <a:spLocks noGrp="1"/>
          </p:cNvSpPr>
          <p:nvPr>
            <p:ph type="subTitle" idx="1"/>
          </p:nvPr>
        </p:nvSpPr>
        <p:spPr>
          <a:xfrm>
            <a:off x="1137834" y="4449758"/>
            <a:ext cx="4727220" cy="494732"/>
          </a:xfrm>
          <a:prstGeom prst="rect">
            <a:avLst/>
          </a:prstGeom>
        </p:spPr>
        <p:txBody>
          <a:bodyPr>
            <a:noAutofit/>
          </a:bodyPr>
          <a:lstStyle>
            <a:lvl1pPr marL="0" indent="0" algn="l">
              <a:buNone/>
              <a:defRPr sz="2800">
                <a:solidFill>
                  <a:srgbClr val="FDB813"/>
                </a:solidFill>
                <a:latin typeface="Franklin Gothic Demi Cond" panose="020B07060304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929788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Rectangle 6"/>
          <p:cNvSpPr/>
          <p:nvPr userDrawn="1"/>
        </p:nvSpPr>
        <p:spPr>
          <a:xfrm>
            <a:off x="0" y="-17417"/>
            <a:ext cx="12192000" cy="6875417"/>
          </a:xfrm>
          <a:prstGeom prst="rect">
            <a:avLst/>
          </a:prstGeom>
          <a:solidFill>
            <a:schemeClr val="dk1">
              <a:alpha val="74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9" name="Straight Connector 8"/>
          <p:cNvCxnSpPr/>
          <p:nvPr userDrawn="1"/>
        </p:nvCxnSpPr>
        <p:spPr>
          <a:xfrm>
            <a:off x="939030" y="2685231"/>
            <a:ext cx="0" cy="3032613"/>
          </a:xfrm>
          <a:prstGeom prst="line">
            <a:avLst/>
          </a:prstGeom>
          <a:ln w="28575">
            <a:solidFill>
              <a:srgbClr val="FDB813"/>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userDrawn="1"/>
        </p:nvSpPr>
        <p:spPr>
          <a:xfrm>
            <a:off x="8365828" y="6433840"/>
            <a:ext cx="3651199" cy="253677"/>
          </a:xfrm>
          <a:prstGeom prst="rect">
            <a:avLst/>
          </a:prstGeom>
        </p:spPr>
        <p:txBody>
          <a:bodyPr/>
          <a:lstStyle>
            <a:defPPr>
              <a:defRPr lang="en-US"/>
            </a:defPPr>
            <a:lvl1pPr marL="0" algn="l" defTabSz="914400" rtl="0" eaLnBrk="1" latinLnBrk="0" hangingPunct="1">
              <a:defRPr sz="18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D45826B-CAA5-4650-90CF-DEA57839DD2A}" type="slidenum">
              <a:rPr lang="en-US" sz="1200" smtClean="0">
                <a:solidFill>
                  <a:schemeClr val="bg1"/>
                </a:solidFill>
                <a:latin typeface="+mj-lt"/>
              </a:rPr>
              <a:pPr algn="r"/>
              <a:t>‹#›</a:t>
            </a:fld>
            <a:endParaRPr lang="en-US" sz="1200">
              <a:solidFill>
                <a:schemeClr val="bg1"/>
              </a:solidFill>
              <a:latin typeface="+mj-lt"/>
            </a:endParaRPr>
          </a:p>
        </p:txBody>
      </p:sp>
      <p:sp>
        <p:nvSpPr>
          <p:cNvPr id="8" name="Title 1">
            <a:extLst>
              <a:ext uri="{FF2B5EF4-FFF2-40B4-BE49-F238E27FC236}">
                <a16:creationId xmlns:a16="http://schemas.microsoft.com/office/drawing/2014/main" id="{423C2AFC-296B-4A7E-B3AD-03D81D363666}"/>
              </a:ext>
            </a:extLst>
          </p:cNvPr>
          <p:cNvSpPr>
            <a:spLocks noGrp="1"/>
          </p:cNvSpPr>
          <p:nvPr>
            <p:ph type="ctrTitle" hasCustomPrompt="1"/>
          </p:nvPr>
        </p:nvSpPr>
        <p:spPr>
          <a:xfrm>
            <a:off x="1137834" y="2530488"/>
            <a:ext cx="5877115" cy="1773347"/>
          </a:xfrm>
          <a:prstGeom prst="rect">
            <a:avLst/>
          </a:prstGeom>
        </p:spPr>
        <p:txBody>
          <a:bodyPr>
            <a:noAutofit/>
          </a:bodyPr>
          <a:lstStyle>
            <a:lvl1pPr algn="l">
              <a:defRPr sz="6000">
                <a:solidFill>
                  <a:schemeClr val="bg1"/>
                </a:solidFill>
                <a:latin typeface="Franklin Gothic Demi Cond" panose="020B0706030402020204" pitchFamily="34" charset="0"/>
              </a:defRPr>
            </a:lvl1pPr>
          </a:lstStyle>
          <a:p>
            <a:r>
              <a:rPr lang="en-US"/>
              <a:t>Click to edit </a:t>
            </a:r>
            <a:br>
              <a:rPr lang="en-US"/>
            </a:br>
            <a:r>
              <a:rPr lang="en-US"/>
              <a:t>Master title style</a:t>
            </a:r>
          </a:p>
        </p:txBody>
      </p:sp>
      <p:sp>
        <p:nvSpPr>
          <p:cNvPr id="12" name="Subtitle 2">
            <a:extLst>
              <a:ext uri="{FF2B5EF4-FFF2-40B4-BE49-F238E27FC236}">
                <a16:creationId xmlns:a16="http://schemas.microsoft.com/office/drawing/2014/main" id="{EDBF0DF8-5760-4419-A592-6377141147B2}"/>
              </a:ext>
            </a:extLst>
          </p:cNvPr>
          <p:cNvSpPr>
            <a:spLocks noGrp="1"/>
          </p:cNvSpPr>
          <p:nvPr>
            <p:ph type="subTitle" idx="1"/>
          </p:nvPr>
        </p:nvSpPr>
        <p:spPr>
          <a:xfrm>
            <a:off x="1137834" y="4449758"/>
            <a:ext cx="4727220" cy="494732"/>
          </a:xfrm>
          <a:prstGeom prst="rect">
            <a:avLst/>
          </a:prstGeom>
        </p:spPr>
        <p:txBody>
          <a:bodyPr>
            <a:noAutofit/>
          </a:bodyPr>
          <a:lstStyle>
            <a:lvl1pPr marL="0" indent="0" algn="l">
              <a:buNone/>
              <a:defRPr sz="2800">
                <a:solidFill>
                  <a:srgbClr val="FDB813"/>
                </a:solidFill>
                <a:latin typeface="Franklin Gothic Demi Cond" panose="020B07060304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3" name="Picture 12">
            <a:extLst>
              <a:ext uri="{FF2B5EF4-FFF2-40B4-BE49-F238E27FC236}">
                <a16:creationId xmlns:a16="http://schemas.microsoft.com/office/drawing/2014/main" id="{987CC898-987B-47FB-9D96-71B2BE13A4B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71534" y="316565"/>
            <a:ext cx="1603140" cy="806263"/>
          </a:xfrm>
          <a:prstGeom prst="rect">
            <a:avLst/>
          </a:prstGeom>
        </p:spPr>
      </p:pic>
    </p:spTree>
    <p:extLst>
      <p:ext uri="{BB962C8B-B14F-4D97-AF65-F5344CB8AC3E}">
        <p14:creationId xmlns:p14="http://schemas.microsoft.com/office/powerpoint/2010/main" val="523468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032"/>
            <a:ext cx="12192000" cy="6870032"/>
          </a:xfrm>
          <a:prstGeom prst="rect">
            <a:avLst/>
          </a:prstGeom>
        </p:spPr>
      </p:pic>
      <p:sp>
        <p:nvSpPr>
          <p:cNvPr id="7" name="Rectangle 6"/>
          <p:cNvSpPr/>
          <p:nvPr userDrawn="1"/>
        </p:nvSpPr>
        <p:spPr>
          <a:xfrm>
            <a:off x="0" y="-17417"/>
            <a:ext cx="7541623" cy="6875417"/>
          </a:xfrm>
          <a:prstGeom prst="rect">
            <a:avLst/>
          </a:prstGeom>
          <a:solidFill>
            <a:schemeClr val="dk1">
              <a:alpha val="7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9" name="Straight Connector 8"/>
          <p:cNvCxnSpPr/>
          <p:nvPr userDrawn="1"/>
        </p:nvCxnSpPr>
        <p:spPr>
          <a:xfrm>
            <a:off x="939030" y="2685231"/>
            <a:ext cx="0" cy="3032613"/>
          </a:xfrm>
          <a:prstGeom prst="line">
            <a:avLst/>
          </a:prstGeom>
          <a:ln w="28575">
            <a:solidFill>
              <a:srgbClr val="FDB813"/>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txBox="1">
            <a:spLocks/>
          </p:cNvSpPr>
          <p:nvPr userDrawn="1"/>
        </p:nvSpPr>
        <p:spPr>
          <a:xfrm>
            <a:off x="8365828" y="6433840"/>
            <a:ext cx="3651199" cy="253677"/>
          </a:xfrm>
          <a:prstGeom prst="rect">
            <a:avLst/>
          </a:prstGeom>
        </p:spPr>
        <p:txBody>
          <a:bodyPr/>
          <a:lstStyle>
            <a:defPPr>
              <a:defRPr lang="en-US"/>
            </a:defPPr>
            <a:lvl1pPr marL="0" algn="l" defTabSz="914400" rtl="0" eaLnBrk="1" latinLnBrk="0" hangingPunct="1">
              <a:defRPr sz="18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D45826B-CAA5-4650-90CF-DEA57839DD2A}" type="slidenum">
              <a:rPr lang="en-US" sz="1200" smtClean="0">
                <a:solidFill>
                  <a:schemeClr val="bg1"/>
                </a:solidFill>
                <a:latin typeface="+mj-lt"/>
              </a:rPr>
              <a:pPr algn="r"/>
              <a:t>‹#›</a:t>
            </a:fld>
            <a:endParaRPr lang="en-US" sz="1200">
              <a:solidFill>
                <a:schemeClr val="bg1"/>
              </a:solidFill>
              <a:latin typeface="+mj-lt"/>
            </a:endParaRPr>
          </a:p>
        </p:txBody>
      </p:sp>
      <p:sp>
        <p:nvSpPr>
          <p:cNvPr id="8" name="Title 1">
            <a:extLst>
              <a:ext uri="{FF2B5EF4-FFF2-40B4-BE49-F238E27FC236}">
                <a16:creationId xmlns:a16="http://schemas.microsoft.com/office/drawing/2014/main" id="{23FD37EF-C93A-414F-961C-0DC31374FC99}"/>
              </a:ext>
            </a:extLst>
          </p:cNvPr>
          <p:cNvSpPr>
            <a:spLocks noGrp="1"/>
          </p:cNvSpPr>
          <p:nvPr>
            <p:ph type="ctrTitle" hasCustomPrompt="1"/>
          </p:nvPr>
        </p:nvSpPr>
        <p:spPr>
          <a:xfrm>
            <a:off x="1137834" y="2530488"/>
            <a:ext cx="5877115" cy="1773347"/>
          </a:xfrm>
          <a:prstGeom prst="rect">
            <a:avLst/>
          </a:prstGeom>
        </p:spPr>
        <p:txBody>
          <a:bodyPr>
            <a:noAutofit/>
          </a:bodyPr>
          <a:lstStyle>
            <a:lvl1pPr algn="l">
              <a:defRPr sz="6000">
                <a:solidFill>
                  <a:schemeClr val="bg1"/>
                </a:solidFill>
                <a:latin typeface="Franklin Gothic Demi Cond" panose="020B0706030402020204" pitchFamily="34" charset="0"/>
              </a:defRPr>
            </a:lvl1pPr>
          </a:lstStyle>
          <a:p>
            <a:r>
              <a:rPr lang="en-US"/>
              <a:t>Click to edit </a:t>
            </a:r>
            <a:br>
              <a:rPr lang="en-US"/>
            </a:br>
            <a:r>
              <a:rPr lang="en-US"/>
              <a:t>Master title style</a:t>
            </a:r>
          </a:p>
        </p:txBody>
      </p:sp>
      <p:sp>
        <p:nvSpPr>
          <p:cNvPr id="11" name="Subtitle 2">
            <a:extLst>
              <a:ext uri="{FF2B5EF4-FFF2-40B4-BE49-F238E27FC236}">
                <a16:creationId xmlns:a16="http://schemas.microsoft.com/office/drawing/2014/main" id="{8C036D6E-8222-449E-8A1C-EA36FE08EF57}"/>
              </a:ext>
            </a:extLst>
          </p:cNvPr>
          <p:cNvSpPr>
            <a:spLocks noGrp="1"/>
          </p:cNvSpPr>
          <p:nvPr>
            <p:ph type="subTitle" idx="1"/>
          </p:nvPr>
        </p:nvSpPr>
        <p:spPr>
          <a:xfrm>
            <a:off x="1137834" y="4449758"/>
            <a:ext cx="4727220" cy="494732"/>
          </a:xfrm>
          <a:prstGeom prst="rect">
            <a:avLst/>
          </a:prstGeom>
        </p:spPr>
        <p:txBody>
          <a:bodyPr>
            <a:noAutofit/>
          </a:bodyPr>
          <a:lstStyle>
            <a:lvl1pPr marL="0" indent="0" algn="l">
              <a:buNone/>
              <a:defRPr sz="2800">
                <a:solidFill>
                  <a:srgbClr val="FDB813"/>
                </a:solidFill>
                <a:latin typeface="Franklin Gothic Demi Cond" panose="020B07060304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706292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F6B9C74-9930-48FD-B42E-EDA9C2C391B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060" t="32716" r="8704" b="13820"/>
          <a:stretch/>
        </p:blipFill>
        <p:spPr>
          <a:xfrm flipH="1">
            <a:off x="0" y="-17417"/>
            <a:ext cx="12192000" cy="6875417"/>
          </a:xfrm>
          <a:prstGeom prst="rect">
            <a:avLst/>
          </a:prstGeom>
        </p:spPr>
      </p:pic>
      <p:sp>
        <p:nvSpPr>
          <p:cNvPr id="7" name="Rectangle 6"/>
          <p:cNvSpPr/>
          <p:nvPr userDrawn="1"/>
        </p:nvSpPr>
        <p:spPr>
          <a:xfrm>
            <a:off x="0" y="-17417"/>
            <a:ext cx="7541623" cy="6875417"/>
          </a:xfrm>
          <a:prstGeom prst="rect">
            <a:avLst/>
          </a:prstGeom>
          <a:solidFill>
            <a:schemeClr val="dk1">
              <a:alpha val="7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9" name="Straight Connector 8"/>
          <p:cNvCxnSpPr/>
          <p:nvPr userDrawn="1"/>
        </p:nvCxnSpPr>
        <p:spPr>
          <a:xfrm>
            <a:off x="939030" y="2685231"/>
            <a:ext cx="0" cy="3032613"/>
          </a:xfrm>
          <a:prstGeom prst="line">
            <a:avLst/>
          </a:prstGeom>
          <a:ln w="28575">
            <a:solidFill>
              <a:srgbClr val="FDB813"/>
            </a:solidFill>
          </a:ln>
        </p:spPr>
        <p:style>
          <a:lnRef idx="1">
            <a:schemeClr val="accent1"/>
          </a:lnRef>
          <a:fillRef idx="0">
            <a:schemeClr val="accent1"/>
          </a:fillRef>
          <a:effectRef idx="0">
            <a:schemeClr val="accent1"/>
          </a:effectRef>
          <a:fontRef idx="minor">
            <a:schemeClr val="tx1"/>
          </a:fontRef>
        </p:style>
      </p:cxnSp>
      <p:sp>
        <p:nvSpPr>
          <p:cNvPr id="8" name="Slide Number Placeholder 5"/>
          <p:cNvSpPr txBox="1">
            <a:spLocks/>
          </p:cNvSpPr>
          <p:nvPr userDrawn="1"/>
        </p:nvSpPr>
        <p:spPr>
          <a:xfrm>
            <a:off x="8365828" y="6433840"/>
            <a:ext cx="3651199" cy="253677"/>
          </a:xfrm>
          <a:prstGeom prst="rect">
            <a:avLst/>
          </a:prstGeom>
        </p:spPr>
        <p:txBody>
          <a:bodyPr/>
          <a:lstStyle>
            <a:defPPr>
              <a:defRPr lang="en-US"/>
            </a:defPPr>
            <a:lvl1pPr marL="0" algn="l" defTabSz="914400" rtl="0" eaLnBrk="1" latinLnBrk="0" hangingPunct="1">
              <a:defRPr sz="18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D45826B-CAA5-4650-90CF-DEA57839DD2A}" type="slidenum">
              <a:rPr lang="en-US" sz="1200" smtClean="0">
                <a:solidFill>
                  <a:schemeClr val="tx1">
                    <a:lumMod val="65000"/>
                    <a:lumOff val="35000"/>
                  </a:schemeClr>
                </a:solidFill>
                <a:latin typeface="+mj-lt"/>
              </a:rPr>
              <a:pPr algn="r"/>
              <a:t>‹#›</a:t>
            </a:fld>
            <a:endParaRPr lang="en-US" sz="1200">
              <a:solidFill>
                <a:schemeClr val="tx1">
                  <a:lumMod val="65000"/>
                  <a:lumOff val="35000"/>
                </a:schemeClr>
              </a:solidFill>
              <a:latin typeface="+mj-lt"/>
            </a:endParaRPr>
          </a:p>
        </p:txBody>
      </p:sp>
      <p:sp>
        <p:nvSpPr>
          <p:cNvPr id="10" name="Title 1">
            <a:extLst>
              <a:ext uri="{FF2B5EF4-FFF2-40B4-BE49-F238E27FC236}">
                <a16:creationId xmlns:a16="http://schemas.microsoft.com/office/drawing/2014/main" id="{1DE7974B-380C-4E8F-87C0-836B5CCB9F1D}"/>
              </a:ext>
            </a:extLst>
          </p:cNvPr>
          <p:cNvSpPr>
            <a:spLocks noGrp="1"/>
          </p:cNvSpPr>
          <p:nvPr>
            <p:ph type="ctrTitle" hasCustomPrompt="1"/>
          </p:nvPr>
        </p:nvSpPr>
        <p:spPr>
          <a:xfrm>
            <a:off x="1137834" y="2530488"/>
            <a:ext cx="5877115" cy="1773347"/>
          </a:xfrm>
          <a:prstGeom prst="rect">
            <a:avLst/>
          </a:prstGeom>
        </p:spPr>
        <p:txBody>
          <a:bodyPr>
            <a:noAutofit/>
          </a:bodyPr>
          <a:lstStyle>
            <a:lvl1pPr algn="l">
              <a:defRPr sz="6000">
                <a:solidFill>
                  <a:schemeClr val="bg1"/>
                </a:solidFill>
                <a:latin typeface="Franklin Gothic Demi Cond" panose="020B0706030402020204" pitchFamily="34" charset="0"/>
              </a:defRPr>
            </a:lvl1pPr>
          </a:lstStyle>
          <a:p>
            <a:r>
              <a:rPr lang="en-US"/>
              <a:t>Click to edit </a:t>
            </a:r>
            <a:br>
              <a:rPr lang="en-US"/>
            </a:br>
            <a:r>
              <a:rPr lang="en-US"/>
              <a:t>Master title style</a:t>
            </a:r>
          </a:p>
        </p:txBody>
      </p:sp>
      <p:sp>
        <p:nvSpPr>
          <p:cNvPr id="11" name="Subtitle 2">
            <a:extLst>
              <a:ext uri="{FF2B5EF4-FFF2-40B4-BE49-F238E27FC236}">
                <a16:creationId xmlns:a16="http://schemas.microsoft.com/office/drawing/2014/main" id="{D60B42EF-1A00-412D-A94C-5417CED6D971}"/>
              </a:ext>
            </a:extLst>
          </p:cNvPr>
          <p:cNvSpPr>
            <a:spLocks noGrp="1"/>
          </p:cNvSpPr>
          <p:nvPr>
            <p:ph type="subTitle" idx="1"/>
          </p:nvPr>
        </p:nvSpPr>
        <p:spPr>
          <a:xfrm>
            <a:off x="1137834" y="4449758"/>
            <a:ext cx="4727220" cy="494732"/>
          </a:xfrm>
          <a:prstGeom prst="rect">
            <a:avLst/>
          </a:prstGeom>
        </p:spPr>
        <p:txBody>
          <a:bodyPr>
            <a:noAutofit/>
          </a:bodyPr>
          <a:lstStyle>
            <a:lvl1pPr marL="0" indent="0" algn="l">
              <a:buNone/>
              <a:defRPr sz="2800">
                <a:solidFill>
                  <a:srgbClr val="FDB813"/>
                </a:solidFill>
                <a:latin typeface="Franklin Gothic Demi Cond" panose="020B07060304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231348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4062"/>
            <a:ext cx="12224084" cy="6894095"/>
          </a:xfrm>
          <a:prstGeom prst="rect">
            <a:avLst/>
          </a:prstGeom>
        </p:spPr>
      </p:pic>
      <p:sp>
        <p:nvSpPr>
          <p:cNvPr id="7" name="Rectangle 6"/>
          <p:cNvSpPr/>
          <p:nvPr userDrawn="1"/>
        </p:nvSpPr>
        <p:spPr>
          <a:xfrm>
            <a:off x="0" y="-17417"/>
            <a:ext cx="7541623" cy="6875417"/>
          </a:xfrm>
          <a:prstGeom prst="rect">
            <a:avLst/>
          </a:prstGeom>
          <a:solidFill>
            <a:schemeClr val="dk1">
              <a:alpha val="7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9" name="Straight Connector 8"/>
          <p:cNvCxnSpPr/>
          <p:nvPr userDrawn="1"/>
        </p:nvCxnSpPr>
        <p:spPr>
          <a:xfrm>
            <a:off x="939030" y="2685231"/>
            <a:ext cx="0" cy="3032613"/>
          </a:xfrm>
          <a:prstGeom prst="line">
            <a:avLst/>
          </a:prstGeom>
          <a:ln w="28575">
            <a:solidFill>
              <a:srgbClr val="FDB813"/>
            </a:solidFill>
          </a:ln>
        </p:spPr>
        <p:style>
          <a:lnRef idx="1">
            <a:schemeClr val="accent1"/>
          </a:lnRef>
          <a:fillRef idx="0">
            <a:schemeClr val="accent1"/>
          </a:fillRef>
          <a:effectRef idx="0">
            <a:schemeClr val="accent1"/>
          </a:effectRef>
          <a:fontRef idx="minor">
            <a:schemeClr val="tx1"/>
          </a:fontRef>
        </p:style>
      </p:cxnSp>
      <p:sp>
        <p:nvSpPr>
          <p:cNvPr id="8" name="Slide Number Placeholder 5"/>
          <p:cNvSpPr txBox="1">
            <a:spLocks/>
          </p:cNvSpPr>
          <p:nvPr userDrawn="1"/>
        </p:nvSpPr>
        <p:spPr>
          <a:xfrm>
            <a:off x="8365828" y="6433840"/>
            <a:ext cx="3651199" cy="253677"/>
          </a:xfrm>
          <a:prstGeom prst="rect">
            <a:avLst/>
          </a:prstGeom>
        </p:spPr>
        <p:txBody>
          <a:bodyPr/>
          <a:lstStyle>
            <a:defPPr>
              <a:defRPr lang="en-US"/>
            </a:defPPr>
            <a:lvl1pPr marL="0" algn="l" defTabSz="914400" rtl="0" eaLnBrk="1" latinLnBrk="0" hangingPunct="1">
              <a:defRPr sz="18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D45826B-CAA5-4650-90CF-DEA57839DD2A}" type="slidenum">
              <a:rPr lang="en-US" sz="1200" smtClean="0">
                <a:solidFill>
                  <a:schemeClr val="bg1"/>
                </a:solidFill>
                <a:latin typeface="+mj-lt"/>
              </a:rPr>
              <a:pPr algn="r"/>
              <a:t>‹#›</a:t>
            </a:fld>
            <a:endParaRPr lang="en-US" sz="1200">
              <a:solidFill>
                <a:schemeClr val="bg1"/>
              </a:solidFill>
              <a:latin typeface="+mj-lt"/>
            </a:endParaRPr>
          </a:p>
        </p:txBody>
      </p:sp>
      <p:sp>
        <p:nvSpPr>
          <p:cNvPr id="10" name="Title 1">
            <a:extLst>
              <a:ext uri="{FF2B5EF4-FFF2-40B4-BE49-F238E27FC236}">
                <a16:creationId xmlns:a16="http://schemas.microsoft.com/office/drawing/2014/main" id="{F1945C1B-283D-4C8C-AC60-A31D08AFAAE1}"/>
              </a:ext>
            </a:extLst>
          </p:cNvPr>
          <p:cNvSpPr>
            <a:spLocks noGrp="1"/>
          </p:cNvSpPr>
          <p:nvPr>
            <p:ph type="ctrTitle" hasCustomPrompt="1"/>
          </p:nvPr>
        </p:nvSpPr>
        <p:spPr>
          <a:xfrm>
            <a:off x="1137834" y="2530488"/>
            <a:ext cx="5877115" cy="1773347"/>
          </a:xfrm>
          <a:prstGeom prst="rect">
            <a:avLst/>
          </a:prstGeom>
        </p:spPr>
        <p:txBody>
          <a:bodyPr>
            <a:noAutofit/>
          </a:bodyPr>
          <a:lstStyle>
            <a:lvl1pPr algn="l">
              <a:defRPr sz="6000">
                <a:solidFill>
                  <a:schemeClr val="bg1"/>
                </a:solidFill>
                <a:latin typeface="Franklin Gothic Demi Cond" panose="020B0706030402020204" pitchFamily="34" charset="0"/>
              </a:defRPr>
            </a:lvl1pPr>
          </a:lstStyle>
          <a:p>
            <a:r>
              <a:rPr lang="en-US"/>
              <a:t>Click to edit </a:t>
            </a:r>
            <a:br>
              <a:rPr lang="en-US"/>
            </a:br>
            <a:r>
              <a:rPr lang="en-US"/>
              <a:t>Master title style</a:t>
            </a:r>
          </a:p>
        </p:txBody>
      </p:sp>
      <p:sp>
        <p:nvSpPr>
          <p:cNvPr id="11" name="Subtitle 2">
            <a:extLst>
              <a:ext uri="{FF2B5EF4-FFF2-40B4-BE49-F238E27FC236}">
                <a16:creationId xmlns:a16="http://schemas.microsoft.com/office/drawing/2014/main" id="{B914F489-640B-4E75-8520-F80C32B9993C}"/>
              </a:ext>
            </a:extLst>
          </p:cNvPr>
          <p:cNvSpPr>
            <a:spLocks noGrp="1"/>
          </p:cNvSpPr>
          <p:nvPr>
            <p:ph type="subTitle" idx="1"/>
          </p:nvPr>
        </p:nvSpPr>
        <p:spPr>
          <a:xfrm>
            <a:off x="1137834" y="4449758"/>
            <a:ext cx="4727220" cy="494732"/>
          </a:xfrm>
          <a:prstGeom prst="rect">
            <a:avLst/>
          </a:prstGeom>
        </p:spPr>
        <p:txBody>
          <a:bodyPr>
            <a:noAutofit/>
          </a:bodyPr>
          <a:lstStyle>
            <a:lvl1pPr marL="0" indent="0" algn="l">
              <a:buNone/>
              <a:defRPr sz="2800">
                <a:solidFill>
                  <a:srgbClr val="FDB813"/>
                </a:solidFill>
                <a:latin typeface="Franklin Gothic Demi Cond" panose="020B07060304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226558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667" y="-9769"/>
            <a:ext cx="12174680" cy="6867769"/>
          </a:xfrm>
          <a:prstGeom prst="rect">
            <a:avLst/>
          </a:prstGeom>
        </p:spPr>
      </p:pic>
      <p:cxnSp>
        <p:nvCxnSpPr>
          <p:cNvPr id="7" name="Straight Connector 6"/>
          <p:cNvCxnSpPr/>
          <p:nvPr userDrawn="1"/>
        </p:nvCxnSpPr>
        <p:spPr>
          <a:xfrm>
            <a:off x="939030" y="2685231"/>
            <a:ext cx="0" cy="3032613"/>
          </a:xfrm>
          <a:prstGeom prst="line">
            <a:avLst/>
          </a:prstGeom>
          <a:ln w="28575">
            <a:solidFill>
              <a:srgbClr val="FDB813"/>
            </a:solidFill>
          </a:ln>
        </p:spPr>
        <p:style>
          <a:lnRef idx="1">
            <a:schemeClr val="accent1"/>
          </a:lnRef>
          <a:fillRef idx="0">
            <a:schemeClr val="accent1"/>
          </a:fillRef>
          <a:effectRef idx="0">
            <a:schemeClr val="accent1"/>
          </a:effectRef>
          <a:fontRef idx="minor">
            <a:schemeClr val="tx1"/>
          </a:fontRef>
        </p:style>
      </p:cxnSp>
      <p:sp>
        <p:nvSpPr>
          <p:cNvPr id="12" name="Slide Number Placeholder 5"/>
          <p:cNvSpPr txBox="1">
            <a:spLocks/>
          </p:cNvSpPr>
          <p:nvPr userDrawn="1"/>
        </p:nvSpPr>
        <p:spPr>
          <a:xfrm>
            <a:off x="8365828" y="6433840"/>
            <a:ext cx="3651199" cy="253677"/>
          </a:xfrm>
          <a:prstGeom prst="rect">
            <a:avLst/>
          </a:prstGeom>
        </p:spPr>
        <p:txBody>
          <a:bodyPr/>
          <a:lstStyle>
            <a:defPPr>
              <a:defRPr lang="en-US"/>
            </a:defPPr>
            <a:lvl1pPr marL="0" algn="l" defTabSz="914400" rtl="0" eaLnBrk="1" latinLnBrk="0" hangingPunct="1">
              <a:defRPr sz="18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D45826B-CAA5-4650-90CF-DEA57839DD2A}" type="slidenum">
              <a:rPr lang="en-US" sz="1200" smtClean="0">
                <a:solidFill>
                  <a:schemeClr val="tx1">
                    <a:lumMod val="85000"/>
                    <a:lumOff val="15000"/>
                  </a:schemeClr>
                </a:solidFill>
                <a:latin typeface="+mj-lt"/>
              </a:rPr>
              <a:pPr algn="r"/>
              <a:t>‹#›</a:t>
            </a:fld>
            <a:endParaRPr lang="en-US" sz="1200">
              <a:solidFill>
                <a:schemeClr val="tx1">
                  <a:lumMod val="85000"/>
                  <a:lumOff val="15000"/>
                </a:schemeClr>
              </a:solidFill>
              <a:latin typeface="+mj-lt"/>
            </a:endParaRPr>
          </a:p>
        </p:txBody>
      </p:sp>
      <p:sp>
        <p:nvSpPr>
          <p:cNvPr id="8" name="Title 1">
            <a:extLst>
              <a:ext uri="{FF2B5EF4-FFF2-40B4-BE49-F238E27FC236}">
                <a16:creationId xmlns:a16="http://schemas.microsoft.com/office/drawing/2014/main" id="{9DD87486-2146-405B-912C-82F7C49AE9ED}"/>
              </a:ext>
            </a:extLst>
          </p:cNvPr>
          <p:cNvSpPr>
            <a:spLocks noGrp="1"/>
          </p:cNvSpPr>
          <p:nvPr>
            <p:ph type="ctrTitle" hasCustomPrompt="1"/>
          </p:nvPr>
        </p:nvSpPr>
        <p:spPr>
          <a:xfrm>
            <a:off x="1137834" y="2530488"/>
            <a:ext cx="5877115" cy="1773347"/>
          </a:xfrm>
          <a:prstGeom prst="rect">
            <a:avLst/>
          </a:prstGeom>
        </p:spPr>
        <p:txBody>
          <a:bodyPr>
            <a:noAutofit/>
          </a:bodyPr>
          <a:lstStyle>
            <a:lvl1pPr algn="l">
              <a:defRPr sz="6000">
                <a:solidFill>
                  <a:schemeClr val="tx1">
                    <a:lumMod val="65000"/>
                    <a:lumOff val="35000"/>
                  </a:schemeClr>
                </a:solidFill>
                <a:latin typeface="Franklin Gothic Demi Cond" panose="020B0706030402020204" pitchFamily="34" charset="0"/>
              </a:defRPr>
            </a:lvl1pPr>
          </a:lstStyle>
          <a:p>
            <a:r>
              <a:rPr lang="en-US"/>
              <a:t>Click to edit </a:t>
            </a:r>
            <a:br>
              <a:rPr lang="en-US"/>
            </a:br>
            <a:r>
              <a:rPr lang="en-US"/>
              <a:t>Master title style</a:t>
            </a:r>
          </a:p>
        </p:txBody>
      </p:sp>
      <p:sp>
        <p:nvSpPr>
          <p:cNvPr id="14" name="Subtitle 2">
            <a:extLst>
              <a:ext uri="{FF2B5EF4-FFF2-40B4-BE49-F238E27FC236}">
                <a16:creationId xmlns:a16="http://schemas.microsoft.com/office/drawing/2014/main" id="{F5457B80-D81F-4279-BCC6-58C35C50ABF4}"/>
              </a:ext>
            </a:extLst>
          </p:cNvPr>
          <p:cNvSpPr>
            <a:spLocks noGrp="1"/>
          </p:cNvSpPr>
          <p:nvPr>
            <p:ph type="subTitle" idx="1"/>
          </p:nvPr>
        </p:nvSpPr>
        <p:spPr>
          <a:xfrm>
            <a:off x="1137834" y="4449758"/>
            <a:ext cx="4727220" cy="494732"/>
          </a:xfrm>
          <a:prstGeom prst="rect">
            <a:avLst/>
          </a:prstGeom>
        </p:spPr>
        <p:txBody>
          <a:bodyPr>
            <a:noAutofit/>
          </a:bodyPr>
          <a:lstStyle>
            <a:lvl1pPr marL="0" indent="0" algn="l">
              <a:buNone/>
              <a:defRPr sz="2800">
                <a:solidFill>
                  <a:srgbClr val="FDB813"/>
                </a:solidFill>
                <a:latin typeface="Franklin Gothic Demi Cond" panose="020B07060304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6" name="Picture 15">
            <a:extLst>
              <a:ext uri="{FF2B5EF4-FFF2-40B4-BE49-F238E27FC236}">
                <a16:creationId xmlns:a16="http://schemas.microsoft.com/office/drawing/2014/main" id="{5F432402-A872-483B-BF72-186B03C5DF1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71534" y="316565"/>
            <a:ext cx="1603140" cy="806264"/>
          </a:xfrm>
          <a:prstGeom prst="rect">
            <a:avLst/>
          </a:prstGeom>
        </p:spPr>
      </p:pic>
    </p:spTree>
    <p:extLst>
      <p:ext uri="{BB962C8B-B14F-4D97-AF65-F5344CB8AC3E}">
        <p14:creationId xmlns:p14="http://schemas.microsoft.com/office/powerpoint/2010/main" val="37032161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4222" r="21500" b="19469"/>
          <a:stretch/>
        </p:blipFill>
        <p:spPr>
          <a:xfrm>
            <a:off x="0" y="-17417"/>
            <a:ext cx="12192000" cy="6875418"/>
          </a:xfrm>
          <a:prstGeom prst="rect">
            <a:avLst/>
          </a:prstGeom>
        </p:spPr>
      </p:pic>
      <p:sp>
        <p:nvSpPr>
          <p:cNvPr id="7" name="Rectangle 6"/>
          <p:cNvSpPr/>
          <p:nvPr userDrawn="1"/>
        </p:nvSpPr>
        <p:spPr>
          <a:xfrm>
            <a:off x="0" y="-17417"/>
            <a:ext cx="7541623" cy="6875417"/>
          </a:xfrm>
          <a:prstGeom prst="rect">
            <a:avLst/>
          </a:prstGeom>
          <a:solidFill>
            <a:schemeClr val="dk1">
              <a:alpha val="7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9" name="Straight Connector 8"/>
          <p:cNvCxnSpPr/>
          <p:nvPr userDrawn="1"/>
        </p:nvCxnSpPr>
        <p:spPr>
          <a:xfrm>
            <a:off x="939030" y="2685231"/>
            <a:ext cx="0" cy="3032613"/>
          </a:xfrm>
          <a:prstGeom prst="line">
            <a:avLst/>
          </a:prstGeom>
          <a:ln w="28575">
            <a:solidFill>
              <a:srgbClr val="FDB813"/>
            </a:solidFill>
          </a:ln>
        </p:spPr>
        <p:style>
          <a:lnRef idx="1">
            <a:schemeClr val="accent1"/>
          </a:lnRef>
          <a:fillRef idx="0">
            <a:schemeClr val="accent1"/>
          </a:fillRef>
          <a:effectRef idx="0">
            <a:schemeClr val="accent1"/>
          </a:effectRef>
          <a:fontRef idx="minor">
            <a:schemeClr val="tx1"/>
          </a:fontRef>
        </p:style>
      </p:cxnSp>
      <p:sp>
        <p:nvSpPr>
          <p:cNvPr id="8" name="Slide Number Placeholder 5"/>
          <p:cNvSpPr txBox="1">
            <a:spLocks/>
          </p:cNvSpPr>
          <p:nvPr userDrawn="1"/>
        </p:nvSpPr>
        <p:spPr>
          <a:xfrm>
            <a:off x="8365828" y="6433840"/>
            <a:ext cx="3651199" cy="253677"/>
          </a:xfrm>
          <a:prstGeom prst="rect">
            <a:avLst/>
          </a:prstGeom>
        </p:spPr>
        <p:txBody>
          <a:bodyPr/>
          <a:lstStyle>
            <a:defPPr>
              <a:defRPr lang="en-US"/>
            </a:defPPr>
            <a:lvl1pPr marL="0" algn="l" defTabSz="914400" rtl="0" eaLnBrk="1" latinLnBrk="0" hangingPunct="1">
              <a:defRPr sz="18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D45826B-CAA5-4650-90CF-DEA57839DD2A}" type="slidenum">
              <a:rPr lang="en-US" sz="1200" smtClean="0">
                <a:solidFill>
                  <a:schemeClr val="bg1"/>
                </a:solidFill>
                <a:latin typeface="+mj-lt"/>
              </a:rPr>
              <a:pPr algn="r"/>
              <a:t>‹#›</a:t>
            </a:fld>
            <a:endParaRPr lang="en-US" sz="1200">
              <a:solidFill>
                <a:schemeClr val="bg1"/>
              </a:solidFill>
              <a:latin typeface="+mj-lt"/>
            </a:endParaRPr>
          </a:p>
        </p:txBody>
      </p:sp>
      <p:sp>
        <p:nvSpPr>
          <p:cNvPr id="10" name="Title 1">
            <a:extLst>
              <a:ext uri="{FF2B5EF4-FFF2-40B4-BE49-F238E27FC236}">
                <a16:creationId xmlns:a16="http://schemas.microsoft.com/office/drawing/2014/main" id="{E70B3FE3-1BD9-424A-A4BF-DDFCE5C1CB65}"/>
              </a:ext>
            </a:extLst>
          </p:cNvPr>
          <p:cNvSpPr>
            <a:spLocks noGrp="1"/>
          </p:cNvSpPr>
          <p:nvPr>
            <p:ph type="ctrTitle" hasCustomPrompt="1"/>
          </p:nvPr>
        </p:nvSpPr>
        <p:spPr>
          <a:xfrm>
            <a:off x="1137834" y="2530488"/>
            <a:ext cx="5877115" cy="1773347"/>
          </a:xfrm>
          <a:prstGeom prst="rect">
            <a:avLst/>
          </a:prstGeom>
        </p:spPr>
        <p:txBody>
          <a:bodyPr>
            <a:noAutofit/>
          </a:bodyPr>
          <a:lstStyle>
            <a:lvl1pPr algn="l">
              <a:defRPr sz="6000">
                <a:solidFill>
                  <a:schemeClr val="bg1"/>
                </a:solidFill>
                <a:latin typeface="Franklin Gothic Demi Cond" panose="020B0706030402020204" pitchFamily="34" charset="0"/>
              </a:defRPr>
            </a:lvl1pPr>
          </a:lstStyle>
          <a:p>
            <a:r>
              <a:rPr lang="en-US"/>
              <a:t>Click to edit </a:t>
            </a:r>
            <a:br>
              <a:rPr lang="en-US"/>
            </a:br>
            <a:r>
              <a:rPr lang="en-US"/>
              <a:t>Master title style</a:t>
            </a:r>
          </a:p>
        </p:txBody>
      </p:sp>
      <p:sp>
        <p:nvSpPr>
          <p:cNvPr id="11" name="Subtitle 2">
            <a:extLst>
              <a:ext uri="{FF2B5EF4-FFF2-40B4-BE49-F238E27FC236}">
                <a16:creationId xmlns:a16="http://schemas.microsoft.com/office/drawing/2014/main" id="{2880DFE0-3FD1-4329-99F6-CF6A4A9B0010}"/>
              </a:ext>
            </a:extLst>
          </p:cNvPr>
          <p:cNvSpPr>
            <a:spLocks noGrp="1"/>
          </p:cNvSpPr>
          <p:nvPr>
            <p:ph type="subTitle" idx="1"/>
          </p:nvPr>
        </p:nvSpPr>
        <p:spPr>
          <a:xfrm>
            <a:off x="1137834" y="4449758"/>
            <a:ext cx="4727220" cy="494732"/>
          </a:xfrm>
          <a:prstGeom prst="rect">
            <a:avLst/>
          </a:prstGeom>
        </p:spPr>
        <p:txBody>
          <a:bodyPr>
            <a:noAutofit/>
          </a:bodyPr>
          <a:lstStyle>
            <a:lvl1pPr marL="0" indent="0" algn="l">
              <a:buNone/>
              <a:defRPr sz="2800">
                <a:solidFill>
                  <a:srgbClr val="FDB813"/>
                </a:solidFill>
                <a:latin typeface="Franklin Gothic Demi Cond" panose="020B07060304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925450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3" y="-13648"/>
            <a:ext cx="12201102" cy="6878472"/>
          </a:xfrm>
          <a:prstGeom prst="rect">
            <a:avLst/>
          </a:prstGeom>
        </p:spPr>
      </p:pic>
      <p:sp>
        <p:nvSpPr>
          <p:cNvPr id="7" name="Rectangle 6"/>
          <p:cNvSpPr/>
          <p:nvPr userDrawn="1"/>
        </p:nvSpPr>
        <p:spPr>
          <a:xfrm>
            <a:off x="0" y="-17417"/>
            <a:ext cx="7541623" cy="6875417"/>
          </a:xfrm>
          <a:prstGeom prst="rect">
            <a:avLst/>
          </a:prstGeom>
          <a:solidFill>
            <a:schemeClr val="dk1">
              <a:alpha val="7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9" name="Straight Connector 8"/>
          <p:cNvCxnSpPr/>
          <p:nvPr userDrawn="1"/>
        </p:nvCxnSpPr>
        <p:spPr>
          <a:xfrm>
            <a:off x="939030" y="2685231"/>
            <a:ext cx="0" cy="3032613"/>
          </a:xfrm>
          <a:prstGeom prst="line">
            <a:avLst/>
          </a:prstGeom>
          <a:ln w="28575">
            <a:solidFill>
              <a:srgbClr val="FDB813"/>
            </a:solidFill>
          </a:ln>
        </p:spPr>
        <p:style>
          <a:lnRef idx="1">
            <a:schemeClr val="accent1"/>
          </a:lnRef>
          <a:fillRef idx="0">
            <a:schemeClr val="accent1"/>
          </a:fillRef>
          <a:effectRef idx="0">
            <a:schemeClr val="accent1"/>
          </a:effectRef>
          <a:fontRef idx="minor">
            <a:schemeClr val="tx1"/>
          </a:fontRef>
        </p:style>
      </p:cxnSp>
      <p:sp>
        <p:nvSpPr>
          <p:cNvPr id="8" name="Slide Number Placeholder 5"/>
          <p:cNvSpPr txBox="1">
            <a:spLocks/>
          </p:cNvSpPr>
          <p:nvPr userDrawn="1"/>
        </p:nvSpPr>
        <p:spPr>
          <a:xfrm>
            <a:off x="8365828" y="6433840"/>
            <a:ext cx="3651199" cy="253677"/>
          </a:xfrm>
          <a:prstGeom prst="rect">
            <a:avLst/>
          </a:prstGeom>
        </p:spPr>
        <p:txBody>
          <a:bodyPr/>
          <a:lstStyle>
            <a:defPPr>
              <a:defRPr lang="en-US"/>
            </a:defPPr>
            <a:lvl1pPr marL="0" algn="l" defTabSz="914400" rtl="0" eaLnBrk="1" latinLnBrk="0" hangingPunct="1">
              <a:defRPr sz="18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D45826B-CAA5-4650-90CF-DEA57839DD2A}" type="slidenum">
              <a:rPr lang="en-US" sz="1200" smtClean="0">
                <a:solidFill>
                  <a:schemeClr val="tx1">
                    <a:lumMod val="65000"/>
                    <a:lumOff val="35000"/>
                  </a:schemeClr>
                </a:solidFill>
                <a:latin typeface="+mj-lt"/>
              </a:rPr>
              <a:pPr algn="r"/>
              <a:t>‹#›</a:t>
            </a:fld>
            <a:endParaRPr lang="en-US" sz="1200">
              <a:solidFill>
                <a:schemeClr val="tx1">
                  <a:lumMod val="65000"/>
                  <a:lumOff val="35000"/>
                </a:schemeClr>
              </a:solidFill>
              <a:latin typeface="+mj-lt"/>
            </a:endParaRPr>
          </a:p>
        </p:txBody>
      </p:sp>
      <p:sp>
        <p:nvSpPr>
          <p:cNvPr id="10" name="Title 1">
            <a:extLst>
              <a:ext uri="{FF2B5EF4-FFF2-40B4-BE49-F238E27FC236}">
                <a16:creationId xmlns:a16="http://schemas.microsoft.com/office/drawing/2014/main" id="{CDCEAE4B-789F-4936-ADB1-AB1EC6BAD4F7}"/>
              </a:ext>
            </a:extLst>
          </p:cNvPr>
          <p:cNvSpPr>
            <a:spLocks noGrp="1"/>
          </p:cNvSpPr>
          <p:nvPr>
            <p:ph type="ctrTitle" hasCustomPrompt="1"/>
          </p:nvPr>
        </p:nvSpPr>
        <p:spPr>
          <a:xfrm>
            <a:off x="1137834" y="2530488"/>
            <a:ext cx="5877115" cy="1773347"/>
          </a:xfrm>
          <a:prstGeom prst="rect">
            <a:avLst/>
          </a:prstGeom>
        </p:spPr>
        <p:txBody>
          <a:bodyPr>
            <a:noAutofit/>
          </a:bodyPr>
          <a:lstStyle>
            <a:lvl1pPr algn="l">
              <a:defRPr sz="6000">
                <a:solidFill>
                  <a:schemeClr val="bg1"/>
                </a:solidFill>
                <a:latin typeface="Franklin Gothic Demi Cond" panose="020B0706030402020204" pitchFamily="34" charset="0"/>
              </a:defRPr>
            </a:lvl1pPr>
          </a:lstStyle>
          <a:p>
            <a:r>
              <a:rPr lang="en-US"/>
              <a:t>Click to edit </a:t>
            </a:r>
            <a:br>
              <a:rPr lang="en-US"/>
            </a:br>
            <a:r>
              <a:rPr lang="en-US"/>
              <a:t>Master title style</a:t>
            </a:r>
          </a:p>
        </p:txBody>
      </p:sp>
      <p:sp>
        <p:nvSpPr>
          <p:cNvPr id="11" name="Subtitle 2">
            <a:extLst>
              <a:ext uri="{FF2B5EF4-FFF2-40B4-BE49-F238E27FC236}">
                <a16:creationId xmlns:a16="http://schemas.microsoft.com/office/drawing/2014/main" id="{75650588-DB67-426F-AEE1-5072013906A8}"/>
              </a:ext>
            </a:extLst>
          </p:cNvPr>
          <p:cNvSpPr>
            <a:spLocks noGrp="1"/>
          </p:cNvSpPr>
          <p:nvPr>
            <p:ph type="subTitle" idx="1"/>
          </p:nvPr>
        </p:nvSpPr>
        <p:spPr>
          <a:xfrm>
            <a:off x="1137834" y="4449758"/>
            <a:ext cx="4727220" cy="494732"/>
          </a:xfrm>
          <a:prstGeom prst="rect">
            <a:avLst/>
          </a:prstGeom>
        </p:spPr>
        <p:txBody>
          <a:bodyPr>
            <a:noAutofit/>
          </a:bodyPr>
          <a:lstStyle>
            <a:lvl1pPr marL="0" indent="0" algn="l">
              <a:buNone/>
              <a:defRPr sz="2800">
                <a:solidFill>
                  <a:srgbClr val="FDB813"/>
                </a:solidFill>
                <a:latin typeface="Franklin Gothic Demi Cond" panose="020B07060304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419223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Content Placeholder 5"/>
          <p:cNvSpPr>
            <a:spLocks noGrp="1"/>
          </p:cNvSpPr>
          <p:nvPr>
            <p:ph sz="quarter" idx="13"/>
          </p:nvPr>
        </p:nvSpPr>
        <p:spPr>
          <a:xfrm>
            <a:off x="781051" y="1520457"/>
            <a:ext cx="10267950" cy="3790950"/>
          </a:xfrm>
        </p:spPr>
        <p:txBody>
          <a:bodyPr/>
          <a:lstStyle/>
          <a:p>
            <a:pPr lvl="0"/>
            <a:r>
              <a:rPr lang="en-US"/>
              <a:t>Click to edit Master text styles</a:t>
            </a:r>
          </a:p>
          <a:p>
            <a:pPr lvl="1"/>
            <a:r>
              <a:rPr lang="en-US"/>
              <a:t>Second level</a:t>
            </a:r>
          </a:p>
          <a:p>
            <a:pPr lvl="2"/>
            <a:r>
              <a:rPr lang="en-US"/>
              <a:t>Third level</a:t>
            </a:r>
          </a:p>
        </p:txBody>
      </p:sp>
      <p:sp>
        <p:nvSpPr>
          <p:cNvPr id="4" name="Title Placeholder 1"/>
          <p:cNvSpPr>
            <a:spLocks noGrp="1"/>
          </p:cNvSpPr>
          <p:nvPr>
            <p:ph type="title"/>
          </p:nvPr>
        </p:nvSpPr>
        <p:spPr>
          <a:xfrm>
            <a:off x="784226" y="358458"/>
            <a:ext cx="9732689"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2227979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Content Placeholder 5"/>
          <p:cNvSpPr>
            <a:spLocks noGrp="1"/>
          </p:cNvSpPr>
          <p:nvPr>
            <p:ph sz="quarter" idx="14"/>
          </p:nvPr>
        </p:nvSpPr>
        <p:spPr>
          <a:xfrm>
            <a:off x="2333405" y="1520457"/>
            <a:ext cx="9287095" cy="4410072"/>
          </a:xfrm>
        </p:spPr>
        <p:txBody>
          <a:bodyPr/>
          <a:lstStyle/>
          <a:p>
            <a:pPr lvl="0"/>
            <a:r>
              <a:rPr lang="en-US"/>
              <a:t>Click to edit Master text styles</a:t>
            </a:r>
          </a:p>
          <a:p>
            <a:pPr lvl="1"/>
            <a:r>
              <a:rPr lang="en-US"/>
              <a:t>Second level</a:t>
            </a:r>
          </a:p>
          <a:p>
            <a:pPr lvl="2"/>
            <a:r>
              <a:rPr lang="en-US"/>
              <a:t>Third level</a:t>
            </a:r>
          </a:p>
        </p:txBody>
      </p:sp>
      <p:sp>
        <p:nvSpPr>
          <p:cNvPr id="7" name="Rectangle 6"/>
          <p:cNvSpPr/>
          <p:nvPr userDrawn="1"/>
        </p:nvSpPr>
        <p:spPr>
          <a:xfrm>
            <a:off x="0" y="1"/>
            <a:ext cx="1941534" cy="6124352"/>
          </a:xfrm>
          <a:prstGeom prst="rect">
            <a:avLst/>
          </a:prstGeom>
          <a:solidFill>
            <a:schemeClr val="bg1">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Placeholder 1"/>
          <p:cNvSpPr>
            <a:spLocks noGrp="1"/>
          </p:cNvSpPr>
          <p:nvPr>
            <p:ph type="title"/>
          </p:nvPr>
        </p:nvSpPr>
        <p:spPr>
          <a:xfrm>
            <a:off x="2346327" y="358458"/>
            <a:ext cx="9274174"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99288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5"/>
          <p:cNvSpPr>
            <a:spLocks noGrp="1"/>
          </p:cNvSpPr>
          <p:nvPr>
            <p:ph sz="quarter" idx="14"/>
          </p:nvPr>
        </p:nvSpPr>
        <p:spPr>
          <a:xfrm>
            <a:off x="2333405" y="1520457"/>
            <a:ext cx="9287095" cy="4410072"/>
          </a:xfrm>
        </p:spPr>
        <p:txBody>
          <a:bodyPr/>
          <a:lstStyle/>
          <a:p>
            <a:pPr lvl="0"/>
            <a:r>
              <a:rPr lang="en-US"/>
              <a:t>Click to edit Master text styles</a:t>
            </a:r>
          </a:p>
          <a:p>
            <a:pPr lvl="1"/>
            <a:r>
              <a:rPr lang="en-US"/>
              <a:t>Second level</a:t>
            </a:r>
          </a:p>
          <a:p>
            <a:pPr lvl="2"/>
            <a:r>
              <a:rPr lang="en-US"/>
              <a:t>Third level</a:t>
            </a:r>
          </a:p>
        </p:txBody>
      </p:sp>
      <p:sp>
        <p:nvSpPr>
          <p:cNvPr id="7" name="Rectangle 6"/>
          <p:cNvSpPr/>
          <p:nvPr userDrawn="1"/>
        </p:nvSpPr>
        <p:spPr>
          <a:xfrm>
            <a:off x="0" y="1"/>
            <a:ext cx="1941534" cy="6124352"/>
          </a:xfrm>
          <a:prstGeom prst="rect">
            <a:avLst/>
          </a:prstGeom>
          <a:solidFill>
            <a:srgbClr val="FDB813">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Placeholder 1"/>
          <p:cNvSpPr>
            <a:spLocks noGrp="1"/>
          </p:cNvSpPr>
          <p:nvPr>
            <p:ph type="title"/>
          </p:nvPr>
        </p:nvSpPr>
        <p:spPr>
          <a:xfrm>
            <a:off x="2346327" y="358458"/>
            <a:ext cx="9274174"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999505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0" name="Content Placeholder 5"/>
          <p:cNvSpPr>
            <a:spLocks noGrp="1"/>
          </p:cNvSpPr>
          <p:nvPr>
            <p:ph sz="quarter" idx="14"/>
          </p:nvPr>
        </p:nvSpPr>
        <p:spPr>
          <a:xfrm>
            <a:off x="2333405" y="1520457"/>
            <a:ext cx="9287095" cy="4410072"/>
          </a:xfrm>
        </p:spPr>
        <p:txBody>
          <a:bodyPr/>
          <a:lstStyle/>
          <a:p>
            <a:pPr lvl="0"/>
            <a:r>
              <a:rPr lang="en-US"/>
              <a:t>Click to edit Master text styles</a:t>
            </a:r>
          </a:p>
          <a:p>
            <a:pPr lvl="1"/>
            <a:r>
              <a:rPr lang="en-US"/>
              <a:t>Second level</a:t>
            </a:r>
          </a:p>
          <a:p>
            <a:pPr lvl="2"/>
            <a:r>
              <a:rPr lang="en-US"/>
              <a:t>Third level</a:t>
            </a:r>
          </a:p>
        </p:txBody>
      </p:sp>
      <p:sp>
        <p:nvSpPr>
          <p:cNvPr id="7" name="Rectangle 6"/>
          <p:cNvSpPr/>
          <p:nvPr userDrawn="1"/>
        </p:nvSpPr>
        <p:spPr>
          <a:xfrm>
            <a:off x="0" y="1"/>
            <a:ext cx="1941534" cy="6124352"/>
          </a:xfrm>
          <a:prstGeom prst="rect">
            <a:avLst/>
          </a:prstGeom>
          <a:solidFill>
            <a:srgbClr val="FDB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Placeholder 1"/>
          <p:cNvSpPr>
            <a:spLocks noGrp="1"/>
          </p:cNvSpPr>
          <p:nvPr>
            <p:ph type="title"/>
          </p:nvPr>
        </p:nvSpPr>
        <p:spPr>
          <a:xfrm>
            <a:off x="2346327" y="358458"/>
            <a:ext cx="9274174"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5486832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Content Placeholder 5"/>
          <p:cNvSpPr>
            <a:spLocks noGrp="1"/>
          </p:cNvSpPr>
          <p:nvPr>
            <p:ph sz="quarter" idx="13"/>
          </p:nvPr>
        </p:nvSpPr>
        <p:spPr>
          <a:xfrm>
            <a:off x="781051" y="1520457"/>
            <a:ext cx="10267950" cy="3790950"/>
          </a:xfrm>
        </p:spPr>
        <p:txBody>
          <a:bodyPr/>
          <a:lstStyle/>
          <a:p>
            <a:pPr lvl="0"/>
            <a:r>
              <a:rPr lang="en-US"/>
              <a:t>Click to edit Master text styles</a:t>
            </a:r>
          </a:p>
          <a:p>
            <a:pPr lvl="1"/>
            <a:r>
              <a:rPr lang="en-US"/>
              <a:t>Second level</a:t>
            </a:r>
          </a:p>
          <a:p>
            <a:pPr lvl="2"/>
            <a:r>
              <a:rPr lang="en-US"/>
              <a:t>Third level</a:t>
            </a:r>
          </a:p>
        </p:txBody>
      </p:sp>
      <p:sp>
        <p:nvSpPr>
          <p:cNvPr id="4" name="Title Placeholder 1"/>
          <p:cNvSpPr>
            <a:spLocks noGrp="1"/>
          </p:cNvSpPr>
          <p:nvPr>
            <p:ph type="title"/>
          </p:nvPr>
        </p:nvSpPr>
        <p:spPr>
          <a:xfrm>
            <a:off x="784226" y="358458"/>
            <a:ext cx="10264775"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155148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0" name="Content Placeholder 5"/>
          <p:cNvSpPr>
            <a:spLocks noGrp="1"/>
          </p:cNvSpPr>
          <p:nvPr>
            <p:ph sz="quarter" idx="14"/>
          </p:nvPr>
        </p:nvSpPr>
        <p:spPr>
          <a:xfrm>
            <a:off x="2333405" y="1520457"/>
            <a:ext cx="9287095" cy="4410072"/>
          </a:xfrm>
        </p:spPr>
        <p:txBody>
          <a:bodyPr/>
          <a:lstStyle/>
          <a:p>
            <a:pPr lvl="0"/>
            <a:r>
              <a:rPr lang="en-US"/>
              <a:t>Click to edit Master text styles</a:t>
            </a:r>
          </a:p>
          <a:p>
            <a:pPr lvl="1"/>
            <a:r>
              <a:rPr lang="en-US"/>
              <a:t>Second level</a:t>
            </a:r>
          </a:p>
          <a:p>
            <a:pPr lvl="2"/>
            <a:r>
              <a:rPr lang="en-US"/>
              <a:t>Third level</a:t>
            </a:r>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3620" t="-16" r="64770" b="16"/>
          <a:stretch/>
        </p:blipFill>
        <p:spPr>
          <a:xfrm>
            <a:off x="0" y="0"/>
            <a:ext cx="1924493" cy="6130031"/>
          </a:xfrm>
          <a:prstGeom prst="rect">
            <a:avLst/>
          </a:prstGeom>
        </p:spPr>
      </p:pic>
      <p:sp>
        <p:nvSpPr>
          <p:cNvPr id="6" name="Rectangle 5"/>
          <p:cNvSpPr/>
          <p:nvPr userDrawn="1"/>
        </p:nvSpPr>
        <p:spPr>
          <a:xfrm>
            <a:off x="0" y="0"/>
            <a:ext cx="1924493" cy="6130995"/>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itle Placeholder 1"/>
          <p:cNvSpPr>
            <a:spLocks noGrp="1"/>
          </p:cNvSpPr>
          <p:nvPr>
            <p:ph type="title"/>
          </p:nvPr>
        </p:nvSpPr>
        <p:spPr>
          <a:xfrm>
            <a:off x="2346327" y="358458"/>
            <a:ext cx="9274174"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679562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0" name="Content Placeholder 5"/>
          <p:cNvSpPr>
            <a:spLocks noGrp="1"/>
          </p:cNvSpPr>
          <p:nvPr>
            <p:ph sz="quarter" idx="14"/>
          </p:nvPr>
        </p:nvSpPr>
        <p:spPr>
          <a:xfrm>
            <a:off x="2333405" y="1520457"/>
            <a:ext cx="9287095" cy="4410072"/>
          </a:xfrm>
        </p:spPr>
        <p:txBody>
          <a:bodyPr/>
          <a:lstStyle/>
          <a:p>
            <a:pPr lvl="0"/>
            <a:r>
              <a:rPr lang="en-US"/>
              <a:t>Click to edit Master text styles</a:t>
            </a:r>
          </a:p>
          <a:p>
            <a:pPr lvl="1"/>
            <a:r>
              <a:rPr lang="en-US"/>
              <a:t>Second level</a:t>
            </a:r>
          </a:p>
          <a:p>
            <a:pPr lvl="2"/>
            <a:r>
              <a:rPr lang="en-US"/>
              <a:t>Third level</a:t>
            </a: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6536" t="214" r="76798" b="-214"/>
          <a:stretch/>
        </p:blipFill>
        <p:spPr>
          <a:xfrm>
            <a:off x="0" y="-24809"/>
            <a:ext cx="1924493" cy="6154919"/>
          </a:xfrm>
          <a:prstGeom prst="rect">
            <a:avLst/>
          </a:prstGeom>
        </p:spPr>
      </p:pic>
      <p:sp>
        <p:nvSpPr>
          <p:cNvPr id="8" name="Rectangle 7"/>
          <p:cNvSpPr/>
          <p:nvPr userDrawn="1"/>
        </p:nvSpPr>
        <p:spPr>
          <a:xfrm>
            <a:off x="0" y="-14990"/>
            <a:ext cx="1924493" cy="6141771"/>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Placeholder 1"/>
          <p:cNvSpPr>
            <a:spLocks noGrp="1"/>
          </p:cNvSpPr>
          <p:nvPr>
            <p:ph type="title"/>
          </p:nvPr>
        </p:nvSpPr>
        <p:spPr>
          <a:xfrm>
            <a:off x="2346327" y="358458"/>
            <a:ext cx="9274174"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1117007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10" name="Content Placeholder 5"/>
          <p:cNvSpPr>
            <a:spLocks noGrp="1"/>
          </p:cNvSpPr>
          <p:nvPr>
            <p:ph sz="quarter" idx="14"/>
          </p:nvPr>
        </p:nvSpPr>
        <p:spPr>
          <a:xfrm>
            <a:off x="2333405" y="1520457"/>
            <a:ext cx="9287095" cy="4410072"/>
          </a:xfrm>
        </p:spPr>
        <p:txBody>
          <a:bodyPr/>
          <a:lstStyle/>
          <a:p>
            <a:pPr lvl="0"/>
            <a:r>
              <a:rPr lang="en-US"/>
              <a:t>Click to edit Master text styles</a:t>
            </a:r>
          </a:p>
          <a:p>
            <a:pPr lvl="1"/>
            <a:r>
              <a:rPr lang="en-US"/>
              <a:t>Second level</a:t>
            </a:r>
          </a:p>
          <a:p>
            <a:pPr lvl="2"/>
            <a:r>
              <a:rPr lang="en-US"/>
              <a:t>Third level</a:t>
            </a: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56475" t="22982" r="29050" b="6861"/>
          <a:stretch/>
        </p:blipFill>
        <p:spPr>
          <a:xfrm>
            <a:off x="1132" y="0"/>
            <a:ext cx="1924493" cy="6130977"/>
          </a:xfrm>
          <a:prstGeom prst="rect">
            <a:avLst/>
          </a:prstGeom>
        </p:spPr>
      </p:pic>
      <p:sp>
        <p:nvSpPr>
          <p:cNvPr id="6" name="Rectangle 5"/>
          <p:cNvSpPr/>
          <p:nvPr userDrawn="1"/>
        </p:nvSpPr>
        <p:spPr>
          <a:xfrm>
            <a:off x="1132" y="-19"/>
            <a:ext cx="1924493" cy="6130995"/>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itle Placeholder 1"/>
          <p:cNvSpPr>
            <a:spLocks noGrp="1"/>
          </p:cNvSpPr>
          <p:nvPr>
            <p:ph type="title"/>
          </p:nvPr>
        </p:nvSpPr>
        <p:spPr>
          <a:xfrm>
            <a:off x="2346327" y="358458"/>
            <a:ext cx="9274174"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131924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cxnSp>
        <p:nvCxnSpPr>
          <p:cNvPr id="7" name="Straight Connector 6"/>
          <p:cNvCxnSpPr/>
          <p:nvPr userDrawn="1"/>
        </p:nvCxnSpPr>
        <p:spPr>
          <a:xfrm>
            <a:off x="939030" y="2685231"/>
            <a:ext cx="0" cy="3032613"/>
          </a:xfrm>
          <a:prstGeom prst="line">
            <a:avLst/>
          </a:prstGeom>
          <a:ln w="28575">
            <a:solidFill>
              <a:srgbClr val="FDB813"/>
            </a:solidFill>
          </a:ln>
        </p:spPr>
        <p:style>
          <a:lnRef idx="1">
            <a:schemeClr val="accent1"/>
          </a:lnRef>
          <a:fillRef idx="0">
            <a:schemeClr val="accent1"/>
          </a:fillRef>
          <a:effectRef idx="0">
            <a:schemeClr val="accent1"/>
          </a:effectRef>
          <a:fontRef idx="minor">
            <a:schemeClr val="tx1"/>
          </a:fontRef>
        </p:style>
      </p:cxnSp>
      <p:sp>
        <p:nvSpPr>
          <p:cNvPr id="12" name="Slide Number Placeholder 5"/>
          <p:cNvSpPr txBox="1">
            <a:spLocks/>
          </p:cNvSpPr>
          <p:nvPr userDrawn="1"/>
        </p:nvSpPr>
        <p:spPr>
          <a:xfrm>
            <a:off x="8365828" y="6433840"/>
            <a:ext cx="3651199" cy="253677"/>
          </a:xfrm>
          <a:prstGeom prst="rect">
            <a:avLst/>
          </a:prstGeom>
        </p:spPr>
        <p:txBody>
          <a:bodyPr/>
          <a:lstStyle>
            <a:defPPr>
              <a:defRPr lang="en-US"/>
            </a:defPPr>
            <a:lvl1pPr marL="0" algn="l" defTabSz="914400" rtl="0" eaLnBrk="1" latinLnBrk="0" hangingPunct="1">
              <a:defRPr sz="18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D45826B-CAA5-4650-90CF-DEA57839DD2A}" type="slidenum">
              <a:rPr lang="en-US" sz="1200" smtClean="0">
                <a:solidFill>
                  <a:schemeClr val="tx1">
                    <a:lumMod val="85000"/>
                    <a:lumOff val="15000"/>
                  </a:schemeClr>
                </a:solidFill>
                <a:latin typeface="+mj-lt"/>
              </a:rPr>
              <a:pPr algn="r"/>
              <a:t>‹#›</a:t>
            </a:fld>
            <a:endParaRPr lang="en-US" sz="1200">
              <a:solidFill>
                <a:schemeClr val="tx1">
                  <a:lumMod val="85000"/>
                  <a:lumOff val="15000"/>
                </a:schemeClr>
              </a:solidFill>
              <a:latin typeface="+mj-lt"/>
            </a:endParaRPr>
          </a:p>
        </p:txBody>
      </p:sp>
      <p:sp>
        <p:nvSpPr>
          <p:cNvPr id="8" name="Title 1">
            <a:extLst>
              <a:ext uri="{FF2B5EF4-FFF2-40B4-BE49-F238E27FC236}">
                <a16:creationId xmlns:a16="http://schemas.microsoft.com/office/drawing/2014/main" id="{BE059879-671B-4919-B96E-BE599D57BCBB}"/>
              </a:ext>
            </a:extLst>
          </p:cNvPr>
          <p:cNvSpPr>
            <a:spLocks noGrp="1"/>
          </p:cNvSpPr>
          <p:nvPr>
            <p:ph type="ctrTitle" hasCustomPrompt="1"/>
          </p:nvPr>
        </p:nvSpPr>
        <p:spPr>
          <a:xfrm>
            <a:off x="1137834" y="2530488"/>
            <a:ext cx="5877115" cy="1773347"/>
          </a:xfrm>
          <a:prstGeom prst="rect">
            <a:avLst/>
          </a:prstGeom>
        </p:spPr>
        <p:txBody>
          <a:bodyPr>
            <a:noAutofit/>
          </a:bodyPr>
          <a:lstStyle>
            <a:lvl1pPr algn="l">
              <a:defRPr sz="6000">
                <a:solidFill>
                  <a:schemeClr val="tx1">
                    <a:lumMod val="65000"/>
                    <a:lumOff val="35000"/>
                  </a:schemeClr>
                </a:solidFill>
                <a:latin typeface="Franklin Gothic Demi Cond" panose="020B0706030402020204" pitchFamily="34" charset="0"/>
              </a:defRPr>
            </a:lvl1pPr>
          </a:lstStyle>
          <a:p>
            <a:r>
              <a:rPr lang="en-US"/>
              <a:t>Click to edit </a:t>
            </a:r>
            <a:br>
              <a:rPr lang="en-US"/>
            </a:br>
            <a:r>
              <a:rPr lang="en-US"/>
              <a:t>Master title style</a:t>
            </a:r>
          </a:p>
        </p:txBody>
      </p:sp>
      <p:sp>
        <p:nvSpPr>
          <p:cNvPr id="13" name="Subtitle 2">
            <a:extLst>
              <a:ext uri="{FF2B5EF4-FFF2-40B4-BE49-F238E27FC236}">
                <a16:creationId xmlns:a16="http://schemas.microsoft.com/office/drawing/2014/main" id="{A0E89DF5-D699-42C8-8074-3C7916E68934}"/>
              </a:ext>
            </a:extLst>
          </p:cNvPr>
          <p:cNvSpPr>
            <a:spLocks noGrp="1"/>
          </p:cNvSpPr>
          <p:nvPr>
            <p:ph type="subTitle" idx="1"/>
          </p:nvPr>
        </p:nvSpPr>
        <p:spPr>
          <a:xfrm>
            <a:off x="1137834" y="4449758"/>
            <a:ext cx="4727220" cy="494732"/>
          </a:xfrm>
          <a:prstGeom prst="rect">
            <a:avLst/>
          </a:prstGeom>
        </p:spPr>
        <p:txBody>
          <a:bodyPr>
            <a:noAutofit/>
          </a:bodyPr>
          <a:lstStyle>
            <a:lvl1pPr marL="0" indent="0" algn="l">
              <a:buNone/>
              <a:defRPr sz="2800">
                <a:solidFill>
                  <a:srgbClr val="FDB813"/>
                </a:solidFill>
                <a:latin typeface="Franklin Gothic Demi Cond" panose="020B07060304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5" name="Picture 14">
            <a:extLst>
              <a:ext uri="{FF2B5EF4-FFF2-40B4-BE49-F238E27FC236}">
                <a16:creationId xmlns:a16="http://schemas.microsoft.com/office/drawing/2014/main" id="{3F0D5B80-E3BF-4F04-9BD8-4012318743C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71534" y="316565"/>
            <a:ext cx="1603140" cy="806264"/>
          </a:xfrm>
          <a:prstGeom prst="rect">
            <a:avLst/>
          </a:prstGeom>
        </p:spPr>
      </p:pic>
    </p:spTree>
    <p:extLst>
      <p:ext uri="{BB962C8B-B14F-4D97-AF65-F5344CB8AC3E}">
        <p14:creationId xmlns:p14="http://schemas.microsoft.com/office/powerpoint/2010/main" val="22983996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0" name="Content Placeholder 5"/>
          <p:cNvSpPr>
            <a:spLocks noGrp="1"/>
          </p:cNvSpPr>
          <p:nvPr>
            <p:ph sz="quarter" idx="14"/>
          </p:nvPr>
        </p:nvSpPr>
        <p:spPr>
          <a:xfrm>
            <a:off x="2333405" y="1520457"/>
            <a:ext cx="9287095" cy="4410072"/>
          </a:xfrm>
        </p:spPr>
        <p:txBody>
          <a:bodyPr/>
          <a:lstStyle/>
          <a:p>
            <a:pPr lvl="0"/>
            <a:r>
              <a:rPr lang="en-US"/>
              <a:t>Click to edit Master text styles</a:t>
            </a:r>
          </a:p>
          <a:p>
            <a:pPr lvl="1"/>
            <a:r>
              <a:rPr lang="en-US"/>
              <a:t>Second level</a:t>
            </a:r>
          </a:p>
          <a:p>
            <a:pPr lvl="2"/>
            <a:r>
              <a:rPr lang="en-US"/>
              <a:t>Third level</a:t>
            </a:r>
          </a:p>
        </p:txBody>
      </p:sp>
      <p:sp>
        <p:nvSpPr>
          <p:cNvPr id="6" name="Title Placeholder 1"/>
          <p:cNvSpPr>
            <a:spLocks noGrp="1"/>
          </p:cNvSpPr>
          <p:nvPr>
            <p:ph type="title"/>
          </p:nvPr>
        </p:nvSpPr>
        <p:spPr>
          <a:xfrm>
            <a:off x="2346327" y="358458"/>
            <a:ext cx="9274174" cy="1143000"/>
          </a:xfrm>
          <a:prstGeom prst="rect">
            <a:avLst/>
          </a:prstGeom>
        </p:spPr>
        <p:txBody>
          <a:bodyPr vert="horz" lIns="91440" tIns="45720" rIns="91440" bIns="45720" rtlCol="0" anchor="ctr">
            <a:normAutofit/>
          </a:bodyPr>
          <a:lstStyle/>
          <a:p>
            <a:r>
              <a:rPr lang="en-US"/>
              <a:t>Click to edit Master title style</a:t>
            </a:r>
          </a:p>
        </p:txBody>
      </p:sp>
      <p:pic>
        <p:nvPicPr>
          <p:cNvPr id="4" name="Picture 3">
            <a:extLst>
              <a:ext uri="{FF2B5EF4-FFF2-40B4-BE49-F238E27FC236}">
                <a16:creationId xmlns:a16="http://schemas.microsoft.com/office/drawing/2014/main" id="{C26F9371-0D7A-4886-9456-5D02D7BEA2D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7223" t="724" r="38972" b="-1"/>
          <a:stretch/>
        </p:blipFill>
        <p:spPr>
          <a:xfrm>
            <a:off x="0" y="0"/>
            <a:ext cx="1924493" cy="6122911"/>
          </a:xfrm>
          <a:prstGeom prst="rect">
            <a:avLst/>
          </a:prstGeom>
        </p:spPr>
      </p:pic>
      <p:sp>
        <p:nvSpPr>
          <p:cNvPr id="8" name="Rectangle 7"/>
          <p:cNvSpPr/>
          <p:nvPr userDrawn="1"/>
        </p:nvSpPr>
        <p:spPr>
          <a:xfrm>
            <a:off x="0" y="-14514"/>
            <a:ext cx="1924493" cy="6141771"/>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57455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Content Placeholder 5"/>
          <p:cNvSpPr>
            <a:spLocks noGrp="1"/>
          </p:cNvSpPr>
          <p:nvPr>
            <p:ph sz="quarter" idx="14"/>
          </p:nvPr>
        </p:nvSpPr>
        <p:spPr>
          <a:xfrm>
            <a:off x="2333405" y="1520457"/>
            <a:ext cx="9287095" cy="4410072"/>
          </a:xfrm>
        </p:spPr>
        <p:txBody>
          <a:bodyPr/>
          <a:lstStyle/>
          <a:p>
            <a:pPr lvl="0"/>
            <a:r>
              <a:rPr lang="en-US"/>
              <a:t>Click to edit Master text styles</a:t>
            </a:r>
          </a:p>
          <a:p>
            <a:pPr lvl="1"/>
            <a:r>
              <a:rPr lang="en-US"/>
              <a:t>Second level</a:t>
            </a:r>
          </a:p>
          <a:p>
            <a:pPr lvl="2"/>
            <a:r>
              <a:rPr lang="en-US"/>
              <a:t>Third level</a:t>
            </a:r>
          </a:p>
        </p:txBody>
      </p:sp>
      <p:sp>
        <p:nvSpPr>
          <p:cNvPr id="6" name="Title Placeholder 1"/>
          <p:cNvSpPr>
            <a:spLocks noGrp="1"/>
          </p:cNvSpPr>
          <p:nvPr>
            <p:ph type="title"/>
          </p:nvPr>
        </p:nvSpPr>
        <p:spPr>
          <a:xfrm>
            <a:off x="2346327" y="358458"/>
            <a:ext cx="9274174" cy="1143000"/>
          </a:xfrm>
          <a:prstGeom prst="rect">
            <a:avLst/>
          </a:prstGeom>
        </p:spPr>
        <p:txBody>
          <a:bodyPr vert="horz" lIns="91440" tIns="45720" rIns="91440" bIns="45720" rtlCol="0" anchor="ctr">
            <a:normAutofit/>
          </a:bodyPr>
          <a:lstStyle/>
          <a:p>
            <a:r>
              <a:rPr lang="en-US"/>
              <a:t>Click to edit Master title style</a:t>
            </a:r>
          </a:p>
        </p:txBody>
      </p:sp>
      <p:pic>
        <p:nvPicPr>
          <p:cNvPr id="4" name="Picture 3">
            <a:extLst>
              <a:ext uri="{FF2B5EF4-FFF2-40B4-BE49-F238E27FC236}">
                <a16:creationId xmlns:a16="http://schemas.microsoft.com/office/drawing/2014/main" id="{C26F9371-0D7A-4886-9456-5D02D7BEA2D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290" r="57296"/>
          <a:stretch/>
        </p:blipFill>
        <p:spPr>
          <a:xfrm>
            <a:off x="0" y="1"/>
            <a:ext cx="1924493" cy="6130994"/>
          </a:xfrm>
          <a:prstGeom prst="rect">
            <a:avLst/>
          </a:prstGeom>
        </p:spPr>
      </p:pic>
      <p:sp>
        <p:nvSpPr>
          <p:cNvPr id="8" name="Rectangle 7"/>
          <p:cNvSpPr/>
          <p:nvPr userDrawn="1"/>
        </p:nvSpPr>
        <p:spPr>
          <a:xfrm>
            <a:off x="0" y="-10776"/>
            <a:ext cx="1924493" cy="6141771"/>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3409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0" name="Content Placeholder 5"/>
          <p:cNvSpPr>
            <a:spLocks noGrp="1"/>
          </p:cNvSpPr>
          <p:nvPr>
            <p:ph sz="quarter" idx="14"/>
          </p:nvPr>
        </p:nvSpPr>
        <p:spPr>
          <a:xfrm>
            <a:off x="2333405" y="1520457"/>
            <a:ext cx="9287095" cy="4410072"/>
          </a:xfrm>
        </p:spPr>
        <p:txBody>
          <a:bodyPr/>
          <a:lstStyle/>
          <a:p>
            <a:pPr lvl="0"/>
            <a:r>
              <a:rPr lang="en-US"/>
              <a:t>Click to edit Master text styles</a:t>
            </a:r>
          </a:p>
          <a:p>
            <a:pPr lvl="1"/>
            <a:r>
              <a:rPr lang="en-US"/>
              <a:t>Second level</a:t>
            </a:r>
          </a:p>
          <a:p>
            <a:pPr lvl="2"/>
            <a:r>
              <a:rPr lang="en-US"/>
              <a:t>Third level</a:t>
            </a:r>
          </a:p>
        </p:txBody>
      </p:sp>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756" y="-33323"/>
            <a:ext cx="1924493" cy="6164318"/>
          </a:xfrm>
          <a:prstGeom prst="rect">
            <a:avLst/>
          </a:prstGeom>
        </p:spPr>
      </p:pic>
      <p:sp>
        <p:nvSpPr>
          <p:cNvPr id="8" name="Rectangle 7"/>
          <p:cNvSpPr/>
          <p:nvPr userDrawn="1"/>
        </p:nvSpPr>
        <p:spPr>
          <a:xfrm>
            <a:off x="-24755" y="-10776"/>
            <a:ext cx="1924493" cy="6141771"/>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Placeholder 1"/>
          <p:cNvSpPr>
            <a:spLocks noGrp="1"/>
          </p:cNvSpPr>
          <p:nvPr>
            <p:ph type="title"/>
          </p:nvPr>
        </p:nvSpPr>
        <p:spPr>
          <a:xfrm>
            <a:off x="2346327" y="358458"/>
            <a:ext cx="9274174"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5211137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Content Placeholder 5"/>
          <p:cNvSpPr>
            <a:spLocks noGrp="1"/>
          </p:cNvSpPr>
          <p:nvPr>
            <p:ph sz="quarter" idx="13"/>
          </p:nvPr>
        </p:nvSpPr>
        <p:spPr>
          <a:xfrm>
            <a:off x="781051" y="1520457"/>
            <a:ext cx="10267950" cy="3790950"/>
          </a:xfrm>
        </p:spPr>
        <p:txBody>
          <a:bodyPr/>
          <a:lstStyle/>
          <a:p>
            <a:pPr lvl="0"/>
            <a:r>
              <a:rPr lang="en-US"/>
              <a:t>Click to edit Master text styles</a:t>
            </a:r>
          </a:p>
          <a:p>
            <a:pPr lvl="1"/>
            <a:r>
              <a:rPr lang="en-US"/>
              <a:t>Second level</a:t>
            </a:r>
          </a:p>
          <a:p>
            <a:pPr lvl="2"/>
            <a:r>
              <a:rPr lang="en-US"/>
              <a:t>Third level</a:t>
            </a:r>
          </a:p>
        </p:txBody>
      </p:sp>
      <p:sp>
        <p:nvSpPr>
          <p:cNvPr id="4" name="Title Placeholder 1"/>
          <p:cNvSpPr>
            <a:spLocks noGrp="1"/>
          </p:cNvSpPr>
          <p:nvPr>
            <p:ph type="title"/>
          </p:nvPr>
        </p:nvSpPr>
        <p:spPr>
          <a:xfrm>
            <a:off x="776606" y="358458"/>
            <a:ext cx="10272395"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2761298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35174" r="43936"/>
          <a:stretch/>
        </p:blipFill>
        <p:spPr>
          <a:xfrm>
            <a:off x="0" y="-1"/>
            <a:ext cx="1924494" cy="6141771"/>
          </a:xfrm>
          <a:prstGeom prst="rect">
            <a:avLst/>
          </a:prstGeom>
        </p:spPr>
      </p:pic>
      <p:sp>
        <p:nvSpPr>
          <p:cNvPr id="10" name="Content Placeholder 5"/>
          <p:cNvSpPr>
            <a:spLocks noGrp="1"/>
          </p:cNvSpPr>
          <p:nvPr>
            <p:ph sz="quarter" idx="14"/>
          </p:nvPr>
        </p:nvSpPr>
        <p:spPr>
          <a:xfrm>
            <a:off x="2333405" y="1520457"/>
            <a:ext cx="9287095" cy="4410072"/>
          </a:xfrm>
        </p:spPr>
        <p:txBody>
          <a:bodyPr/>
          <a:lstStyle/>
          <a:p>
            <a:pPr lvl="0"/>
            <a:r>
              <a:rPr lang="en-US"/>
              <a:t>Click to edit Master text styles</a:t>
            </a:r>
          </a:p>
          <a:p>
            <a:pPr lvl="1"/>
            <a:r>
              <a:rPr lang="en-US"/>
              <a:t>Second level</a:t>
            </a:r>
          </a:p>
          <a:p>
            <a:pPr lvl="2"/>
            <a:r>
              <a:rPr lang="en-US"/>
              <a:t>Third level</a:t>
            </a:r>
          </a:p>
        </p:txBody>
      </p:sp>
      <p:sp>
        <p:nvSpPr>
          <p:cNvPr id="8" name="Rectangle 7"/>
          <p:cNvSpPr/>
          <p:nvPr userDrawn="1"/>
        </p:nvSpPr>
        <p:spPr>
          <a:xfrm>
            <a:off x="0" y="0"/>
            <a:ext cx="1924493" cy="6141771"/>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Placeholder 1"/>
          <p:cNvSpPr>
            <a:spLocks noGrp="1"/>
          </p:cNvSpPr>
          <p:nvPr>
            <p:ph type="title"/>
          </p:nvPr>
        </p:nvSpPr>
        <p:spPr>
          <a:xfrm>
            <a:off x="2346327" y="358458"/>
            <a:ext cx="9274174"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8862073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23956" r="55068"/>
          <a:stretch/>
        </p:blipFill>
        <p:spPr>
          <a:xfrm>
            <a:off x="-1" y="7066"/>
            <a:ext cx="1924493" cy="6125029"/>
          </a:xfrm>
          <a:prstGeom prst="rect">
            <a:avLst/>
          </a:prstGeom>
        </p:spPr>
      </p:pic>
      <p:sp>
        <p:nvSpPr>
          <p:cNvPr id="10" name="Content Placeholder 5"/>
          <p:cNvSpPr>
            <a:spLocks noGrp="1"/>
          </p:cNvSpPr>
          <p:nvPr>
            <p:ph sz="quarter" idx="14"/>
          </p:nvPr>
        </p:nvSpPr>
        <p:spPr>
          <a:xfrm>
            <a:off x="2333405" y="1520457"/>
            <a:ext cx="9287095" cy="4410072"/>
          </a:xfrm>
        </p:spPr>
        <p:txBody>
          <a:bodyPr/>
          <a:lstStyle/>
          <a:p>
            <a:pPr lvl="0"/>
            <a:r>
              <a:rPr lang="en-US"/>
              <a:t>Click to edit Master text styles</a:t>
            </a:r>
          </a:p>
          <a:p>
            <a:pPr lvl="1"/>
            <a:r>
              <a:rPr lang="en-US"/>
              <a:t>Second level</a:t>
            </a:r>
          </a:p>
          <a:p>
            <a:pPr lvl="2"/>
            <a:r>
              <a:rPr lang="en-US"/>
              <a:t>Third level</a:t>
            </a:r>
          </a:p>
        </p:txBody>
      </p:sp>
      <p:sp>
        <p:nvSpPr>
          <p:cNvPr id="8" name="Rectangle 7"/>
          <p:cNvSpPr/>
          <p:nvPr userDrawn="1"/>
        </p:nvSpPr>
        <p:spPr>
          <a:xfrm>
            <a:off x="0" y="-9676"/>
            <a:ext cx="1924493" cy="6141771"/>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Placeholder 1"/>
          <p:cNvSpPr>
            <a:spLocks noGrp="1"/>
          </p:cNvSpPr>
          <p:nvPr>
            <p:ph type="title"/>
          </p:nvPr>
        </p:nvSpPr>
        <p:spPr>
          <a:xfrm>
            <a:off x="2346327" y="358458"/>
            <a:ext cx="9274174"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7794868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Content Placeholder 5"/>
          <p:cNvSpPr>
            <a:spLocks noGrp="1"/>
          </p:cNvSpPr>
          <p:nvPr>
            <p:ph sz="quarter" idx="14"/>
          </p:nvPr>
        </p:nvSpPr>
        <p:spPr>
          <a:xfrm>
            <a:off x="2333405" y="1520457"/>
            <a:ext cx="9287095" cy="4410072"/>
          </a:xfrm>
        </p:spPr>
        <p:txBody>
          <a:bodyPr/>
          <a:lstStyle/>
          <a:p>
            <a:pPr lvl="0"/>
            <a:r>
              <a:rPr lang="en-US"/>
              <a:t>Click to edit Master text styles</a:t>
            </a:r>
          </a:p>
          <a:p>
            <a:pPr lvl="1"/>
            <a:r>
              <a:rPr lang="en-US"/>
              <a:t>Second level</a:t>
            </a:r>
          </a:p>
          <a:p>
            <a:pPr lvl="2"/>
            <a:r>
              <a:rPr lang="en-US"/>
              <a:t>Third level</a:t>
            </a:r>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36183" r="42866"/>
          <a:stretch/>
        </p:blipFill>
        <p:spPr>
          <a:xfrm>
            <a:off x="-1" y="-9668"/>
            <a:ext cx="1924493" cy="6132103"/>
          </a:xfrm>
          <a:prstGeom prst="rect">
            <a:avLst/>
          </a:prstGeom>
        </p:spPr>
      </p:pic>
      <p:sp>
        <p:nvSpPr>
          <p:cNvPr id="6" name="Rectangle 5"/>
          <p:cNvSpPr/>
          <p:nvPr userDrawn="1"/>
        </p:nvSpPr>
        <p:spPr>
          <a:xfrm>
            <a:off x="0" y="-9668"/>
            <a:ext cx="1924493" cy="6141771"/>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itle Placeholder 1"/>
          <p:cNvSpPr>
            <a:spLocks noGrp="1"/>
          </p:cNvSpPr>
          <p:nvPr>
            <p:ph type="title"/>
          </p:nvPr>
        </p:nvSpPr>
        <p:spPr>
          <a:xfrm>
            <a:off x="2346327" y="358458"/>
            <a:ext cx="9274174"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148874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0" name="Content Placeholder 5"/>
          <p:cNvSpPr>
            <a:spLocks noGrp="1"/>
          </p:cNvSpPr>
          <p:nvPr>
            <p:ph sz="quarter" idx="14"/>
          </p:nvPr>
        </p:nvSpPr>
        <p:spPr>
          <a:xfrm>
            <a:off x="2333405" y="1520457"/>
            <a:ext cx="9287095" cy="4410072"/>
          </a:xfrm>
        </p:spPr>
        <p:txBody>
          <a:bodyPr/>
          <a:lstStyle/>
          <a:p>
            <a:pPr lvl="0"/>
            <a:r>
              <a:rPr lang="en-US"/>
              <a:t>Click to edit Master text styles</a:t>
            </a:r>
          </a:p>
          <a:p>
            <a:pPr lvl="1"/>
            <a:r>
              <a:rPr lang="en-US"/>
              <a:t>Second level</a:t>
            </a:r>
          </a:p>
          <a:p>
            <a:pPr lvl="2"/>
            <a:r>
              <a:rPr lang="en-US"/>
              <a:t>Third level</a:t>
            </a: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58221"/>
          <a:stretch/>
        </p:blipFill>
        <p:spPr>
          <a:xfrm rot="5400000">
            <a:off x="-2108642" y="2108641"/>
            <a:ext cx="6141773" cy="1924492"/>
          </a:xfrm>
          <a:prstGeom prst="rect">
            <a:avLst/>
          </a:prstGeom>
        </p:spPr>
      </p:pic>
      <p:sp>
        <p:nvSpPr>
          <p:cNvPr id="6" name="Rectangle 5"/>
          <p:cNvSpPr/>
          <p:nvPr userDrawn="1"/>
        </p:nvSpPr>
        <p:spPr>
          <a:xfrm>
            <a:off x="0" y="2"/>
            <a:ext cx="1924493" cy="6141771"/>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itle Placeholder 1"/>
          <p:cNvSpPr>
            <a:spLocks noGrp="1"/>
          </p:cNvSpPr>
          <p:nvPr>
            <p:ph type="title"/>
          </p:nvPr>
        </p:nvSpPr>
        <p:spPr>
          <a:xfrm>
            <a:off x="2346327" y="358458"/>
            <a:ext cx="9274174"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3655454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632" y="-20301"/>
            <a:ext cx="1934017" cy="6152404"/>
          </a:xfrm>
          <a:prstGeom prst="rect">
            <a:avLst/>
          </a:prstGeom>
        </p:spPr>
      </p:pic>
      <p:sp>
        <p:nvSpPr>
          <p:cNvPr id="10" name="Content Placeholder 5"/>
          <p:cNvSpPr>
            <a:spLocks noGrp="1"/>
          </p:cNvSpPr>
          <p:nvPr>
            <p:ph sz="quarter" idx="14"/>
          </p:nvPr>
        </p:nvSpPr>
        <p:spPr>
          <a:xfrm>
            <a:off x="2333405" y="1520457"/>
            <a:ext cx="9287095" cy="4410072"/>
          </a:xfrm>
        </p:spPr>
        <p:txBody>
          <a:bodyPr/>
          <a:lstStyle/>
          <a:p>
            <a:pPr lvl="0"/>
            <a:r>
              <a:rPr lang="en-US"/>
              <a:t>Click to edit Master text styles</a:t>
            </a:r>
          </a:p>
          <a:p>
            <a:pPr lvl="1"/>
            <a:r>
              <a:rPr lang="en-US"/>
              <a:t>Second level</a:t>
            </a:r>
          </a:p>
          <a:p>
            <a:pPr lvl="2"/>
            <a:r>
              <a:rPr lang="en-US"/>
              <a:t>Third level</a:t>
            </a:r>
          </a:p>
        </p:txBody>
      </p:sp>
      <p:sp>
        <p:nvSpPr>
          <p:cNvPr id="8" name="Rectangle 7"/>
          <p:cNvSpPr/>
          <p:nvPr userDrawn="1"/>
        </p:nvSpPr>
        <p:spPr>
          <a:xfrm>
            <a:off x="-1108" y="-9668"/>
            <a:ext cx="1924493" cy="6141771"/>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Placeholder 1"/>
          <p:cNvSpPr>
            <a:spLocks noGrp="1"/>
          </p:cNvSpPr>
          <p:nvPr>
            <p:ph type="title"/>
          </p:nvPr>
        </p:nvSpPr>
        <p:spPr>
          <a:xfrm>
            <a:off x="2346327" y="358458"/>
            <a:ext cx="9274174"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6504894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Content Placeholder 5"/>
          <p:cNvSpPr>
            <a:spLocks noGrp="1"/>
          </p:cNvSpPr>
          <p:nvPr>
            <p:ph sz="quarter" idx="13"/>
          </p:nvPr>
        </p:nvSpPr>
        <p:spPr>
          <a:xfrm>
            <a:off x="781051" y="1520457"/>
            <a:ext cx="10267950" cy="3790950"/>
          </a:xfrm>
        </p:spPr>
        <p:txBody>
          <a:bodyPr/>
          <a:lstStyle/>
          <a:p>
            <a:pPr lvl="0"/>
            <a:r>
              <a:rPr lang="en-US"/>
              <a:t>Click to edit Master text styles</a:t>
            </a:r>
          </a:p>
          <a:p>
            <a:pPr lvl="1"/>
            <a:r>
              <a:rPr lang="en-US"/>
              <a:t>Second level</a:t>
            </a:r>
          </a:p>
          <a:p>
            <a:pPr lvl="2"/>
            <a:r>
              <a:rPr lang="en-US"/>
              <a:t>Third level</a:t>
            </a:r>
          </a:p>
        </p:txBody>
      </p:sp>
      <p:sp>
        <p:nvSpPr>
          <p:cNvPr id="4" name="Title Placeholder 1"/>
          <p:cNvSpPr>
            <a:spLocks noGrp="1"/>
          </p:cNvSpPr>
          <p:nvPr>
            <p:ph type="title"/>
          </p:nvPr>
        </p:nvSpPr>
        <p:spPr>
          <a:xfrm>
            <a:off x="776606" y="358458"/>
            <a:ext cx="10272395"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607741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17417"/>
            <a:ext cx="12192000" cy="6875417"/>
          </a:xfrm>
          <a:prstGeom prst="rect">
            <a:avLst/>
          </a:prstGeom>
          <a:solidFill>
            <a:schemeClr val="dk1">
              <a:alpha val="74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668" y="-9769"/>
            <a:ext cx="12174682" cy="6867769"/>
          </a:xfrm>
          <a:prstGeom prst="rect">
            <a:avLst/>
          </a:prstGeom>
        </p:spPr>
      </p:pic>
      <p:cxnSp>
        <p:nvCxnSpPr>
          <p:cNvPr id="7" name="Straight Connector 6"/>
          <p:cNvCxnSpPr/>
          <p:nvPr userDrawn="1"/>
        </p:nvCxnSpPr>
        <p:spPr>
          <a:xfrm>
            <a:off x="939030" y="2685231"/>
            <a:ext cx="0" cy="3032613"/>
          </a:xfrm>
          <a:prstGeom prst="line">
            <a:avLst/>
          </a:prstGeom>
          <a:ln w="28575">
            <a:solidFill>
              <a:srgbClr val="FDB813"/>
            </a:solidFill>
          </a:ln>
        </p:spPr>
        <p:style>
          <a:lnRef idx="1">
            <a:schemeClr val="accent1"/>
          </a:lnRef>
          <a:fillRef idx="0">
            <a:schemeClr val="accent1"/>
          </a:fillRef>
          <a:effectRef idx="0">
            <a:schemeClr val="accent1"/>
          </a:effectRef>
          <a:fontRef idx="minor">
            <a:schemeClr val="tx1"/>
          </a:fontRef>
        </p:style>
      </p:cxnSp>
      <p:sp>
        <p:nvSpPr>
          <p:cNvPr id="8" name="Slide Number Placeholder 5"/>
          <p:cNvSpPr txBox="1">
            <a:spLocks/>
          </p:cNvSpPr>
          <p:nvPr userDrawn="1"/>
        </p:nvSpPr>
        <p:spPr>
          <a:xfrm>
            <a:off x="8365828" y="6433840"/>
            <a:ext cx="3651199" cy="253677"/>
          </a:xfrm>
          <a:prstGeom prst="rect">
            <a:avLst/>
          </a:prstGeom>
        </p:spPr>
        <p:txBody>
          <a:bodyPr/>
          <a:lstStyle>
            <a:defPPr>
              <a:defRPr lang="en-US"/>
            </a:defPPr>
            <a:lvl1pPr marL="0" algn="l" defTabSz="914400" rtl="0" eaLnBrk="1" latinLnBrk="0" hangingPunct="1">
              <a:defRPr sz="18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D45826B-CAA5-4650-90CF-DEA57839DD2A}" type="slidenum">
              <a:rPr lang="en-US" sz="1200" smtClean="0">
                <a:solidFill>
                  <a:schemeClr val="bg1"/>
                </a:solidFill>
                <a:latin typeface="+mj-lt"/>
              </a:rPr>
              <a:pPr algn="r"/>
              <a:t>‹#›</a:t>
            </a:fld>
            <a:endParaRPr lang="en-US" sz="1200">
              <a:solidFill>
                <a:schemeClr val="bg1"/>
              </a:solidFill>
              <a:latin typeface="+mj-lt"/>
            </a:endParaRPr>
          </a:p>
        </p:txBody>
      </p:sp>
      <p:sp>
        <p:nvSpPr>
          <p:cNvPr id="11" name="Title 1">
            <a:extLst>
              <a:ext uri="{FF2B5EF4-FFF2-40B4-BE49-F238E27FC236}">
                <a16:creationId xmlns:a16="http://schemas.microsoft.com/office/drawing/2014/main" id="{4353CE30-21C0-4125-BD0D-970128970931}"/>
              </a:ext>
            </a:extLst>
          </p:cNvPr>
          <p:cNvSpPr>
            <a:spLocks noGrp="1"/>
          </p:cNvSpPr>
          <p:nvPr>
            <p:ph type="ctrTitle" hasCustomPrompt="1"/>
          </p:nvPr>
        </p:nvSpPr>
        <p:spPr>
          <a:xfrm>
            <a:off x="1137834" y="2530488"/>
            <a:ext cx="5877115" cy="1773347"/>
          </a:xfrm>
          <a:prstGeom prst="rect">
            <a:avLst/>
          </a:prstGeom>
        </p:spPr>
        <p:txBody>
          <a:bodyPr>
            <a:noAutofit/>
          </a:bodyPr>
          <a:lstStyle>
            <a:lvl1pPr algn="l">
              <a:defRPr sz="6000">
                <a:solidFill>
                  <a:schemeClr val="bg1"/>
                </a:solidFill>
                <a:latin typeface="Franklin Gothic Demi Cond" panose="020B0706030402020204" pitchFamily="34" charset="0"/>
              </a:defRPr>
            </a:lvl1pPr>
          </a:lstStyle>
          <a:p>
            <a:r>
              <a:rPr lang="en-US"/>
              <a:t>Click to edit </a:t>
            </a:r>
            <a:br>
              <a:rPr lang="en-US"/>
            </a:br>
            <a:r>
              <a:rPr lang="en-US"/>
              <a:t>Master title style</a:t>
            </a:r>
          </a:p>
        </p:txBody>
      </p:sp>
      <p:sp>
        <p:nvSpPr>
          <p:cNvPr id="13" name="Subtitle 2">
            <a:extLst>
              <a:ext uri="{FF2B5EF4-FFF2-40B4-BE49-F238E27FC236}">
                <a16:creationId xmlns:a16="http://schemas.microsoft.com/office/drawing/2014/main" id="{277193B7-5DEF-4A7E-8E34-0B8337D8C482}"/>
              </a:ext>
            </a:extLst>
          </p:cNvPr>
          <p:cNvSpPr>
            <a:spLocks noGrp="1"/>
          </p:cNvSpPr>
          <p:nvPr>
            <p:ph type="subTitle" idx="1"/>
          </p:nvPr>
        </p:nvSpPr>
        <p:spPr>
          <a:xfrm>
            <a:off x="1137834" y="4449758"/>
            <a:ext cx="4727220" cy="494732"/>
          </a:xfrm>
          <a:prstGeom prst="rect">
            <a:avLst/>
          </a:prstGeom>
        </p:spPr>
        <p:txBody>
          <a:bodyPr>
            <a:noAutofit/>
          </a:bodyPr>
          <a:lstStyle>
            <a:lvl1pPr marL="0" indent="0" algn="l">
              <a:buNone/>
              <a:defRPr sz="2800">
                <a:solidFill>
                  <a:srgbClr val="FDB813"/>
                </a:solidFill>
                <a:latin typeface="Franklin Gothic Demi Cond" panose="020B07060304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4" name="Picture 13">
            <a:extLst>
              <a:ext uri="{FF2B5EF4-FFF2-40B4-BE49-F238E27FC236}">
                <a16:creationId xmlns:a16="http://schemas.microsoft.com/office/drawing/2014/main" id="{2CF624B1-9517-42FD-8520-AFE3F18B86F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71534" y="316565"/>
            <a:ext cx="1603140" cy="806263"/>
          </a:xfrm>
          <a:prstGeom prst="rect">
            <a:avLst/>
          </a:prstGeom>
        </p:spPr>
      </p:pic>
    </p:spTree>
    <p:extLst>
      <p:ext uri="{BB962C8B-B14F-4D97-AF65-F5344CB8AC3E}">
        <p14:creationId xmlns:p14="http://schemas.microsoft.com/office/powerpoint/2010/main" val="42517653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eal Estat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876927" cy="6112042"/>
          </a:xfrm>
          <a:prstGeom prst="rect">
            <a:avLst/>
          </a:prstGeom>
        </p:spPr>
      </p:pic>
      <p:sp>
        <p:nvSpPr>
          <p:cNvPr id="10" name="Content Placeholder 5"/>
          <p:cNvSpPr>
            <a:spLocks noGrp="1"/>
          </p:cNvSpPr>
          <p:nvPr>
            <p:ph sz="quarter" idx="14"/>
          </p:nvPr>
        </p:nvSpPr>
        <p:spPr>
          <a:xfrm>
            <a:off x="2333405" y="1520457"/>
            <a:ext cx="9287095" cy="4410072"/>
          </a:xfrm>
        </p:spPr>
        <p:txBody>
          <a:bodyPr/>
          <a:lstStyle/>
          <a:p>
            <a:pPr lvl="0"/>
            <a:r>
              <a:rPr lang="en-US"/>
              <a:t>Click to edit Master text styles</a:t>
            </a:r>
          </a:p>
          <a:p>
            <a:pPr lvl="1"/>
            <a:r>
              <a:rPr lang="en-US"/>
              <a:t>Second level</a:t>
            </a:r>
          </a:p>
          <a:p>
            <a:pPr lvl="2"/>
            <a:r>
              <a:rPr lang="en-US"/>
              <a:t>Third level</a:t>
            </a:r>
          </a:p>
        </p:txBody>
      </p:sp>
      <p:sp>
        <p:nvSpPr>
          <p:cNvPr id="8" name="Rectangle 7"/>
          <p:cNvSpPr/>
          <p:nvPr userDrawn="1"/>
        </p:nvSpPr>
        <p:spPr>
          <a:xfrm>
            <a:off x="0" y="-17417"/>
            <a:ext cx="1887289" cy="6141771"/>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Placeholder 1"/>
          <p:cNvSpPr>
            <a:spLocks noGrp="1"/>
          </p:cNvSpPr>
          <p:nvPr>
            <p:ph type="title"/>
          </p:nvPr>
        </p:nvSpPr>
        <p:spPr>
          <a:xfrm>
            <a:off x="2346327" y="358458"/>
            <a:ext cx="9274174"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8374503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anufacturing ">
    <p:spTree>
      <p:nvGrpSpPr>
        <p:cNvPr id="1" name=""/>
        <p:cNvGrpSpPr/>
        <p:nvPr/>
      </p:nvGrpSpPr>
      <p:grpSpPr>
        <a:xfrm>
          <a:off x="0" y="0"/>
          <a:ext cx="0" cy="0"/>
          <a:chOff x="0" y="0"/>
          <a:chExt cx="0" cy="0"/>
        </a:xfrm>
      </p:grpSpPr>
      <p:pic>
        <p:nvPicPr>
          <p:cNvPr id="7" name="Picture 2" descr="N:\GRAPHICS\Assurance Blog\Industry Email Banners\Blog Email Banners Folder\Links\Manufacturing.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410"/>
          <a:stretch/>
        </p:blipFill>
        <p:spPr bwMode="auto">
          <a:xfrm>
            <a:off x="-24064" y="0"/>
            <a:ext cx="1949116" cy="6148137"/>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5"/>
          <p:cNvSpPr>
            <a:spLocks noGrp="1"/>
          </p:cNvSpPr>
          <p:nvPr>
            <p:ph sz="quarter" idx="14"/>
          </p:nvPr>
        </p:nvSpPr>
        <p:spPr>
          <a:xfrm>
            <a:off x="2333405" y="1520457"/>
            <a:ext cx="9287095" cy="4410072"/>
          </a:xfrm>
        </p:spPr>
        <p:txBody>
          <a:bodyPr/>
          <a:lstStyle/>
          <a:p>
            <a:pPr lvl="0"/>
            <a:r>
              <a:rPr lang="en-US"/>
              <a:t>Click to edit Master text styles</a:t>
            </a:r>
          </a:p>
          <a:p>
            <a:pPr lvl="1"/>
            <a:r>
              <a:rPr lang="en-US"/>
              <a:t>Second level</a:t>
            </a:r>
          </a:p>
          <a:p>
            <a:pPr lvl="2"/>
            <a:r>
              <a:rPr lang="en-US"/>
              <a:t>Third level</a:t>
            </a:r>
          </a:p>
        </p:txBody>
      </p:sp>
      <p:sp>
        <p:nvSpPr>
          <p:cNvPr id="8" name="Rectangle 7"/>
          <p:cNvSpPr/>
          <p:nvPr userDrawn="1"/>
        </p:nvSpPr>
        <p:spPr>
          <a:xfrm>
            <a:off x="-1108" y="-17417"/>
            <a:ext cx="1924493" cy="6141771"/>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Placeholder 1"/>
          <p:cNvSpPr>
            <a:spLocks noGrp="1"/>
          </p:cNvSpPr>
          <p:nvPr>
            <p:ph type="title"/>
          </p:nvPr>
        </p:nvSpPr>
        <p:spPr>
          <a:xfrm>
            <a:off x="2346327" y="358458"/>
            <a:ext cx="9274174"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8646626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ot For Profit">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1"/>
          <a:stretch/>
        </p:blipFill>
        <p:spPr bwMode="auto">
          <a:xfrm>
            <a:off x="-2319" y="-10043"/>
            <a:ext cx="1924494" cy="613215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5"/>
          <p:cNvSpPr>
            <a:spLocks noGrp="1"/>
          </p:cNvSpPr>
          <p:nvPr>
            <p:ph sz="quarter" idx="14"/>
          </p:nvPr>
        </p:nvSpPr>
        <p:spPr>
          <a:xfrm>
            <a:off x="2333405" y="1520457"/>
            <a:ext cx="9287095" cy="4410072"/>
          </a:xfrm>
        </p:spPr>
        <p:txBody>
          <a:bodyPr/>
          <a:lstStyle/>
          <a:p>
            <a:pPr lvl="0"/>
            <a:r>
              <a:rPr lang="en-US"/>
              <a:t>Click to edit Master text styles</a:t>
            </a:r>
          </a:p>
          <a:p>
            <a:pPr lvl="1"/>
            <a:r>
              <a:rPr lang="en-US"/>
              <a:t>Second level</a:t>
            </a:r>
          </a:p>
          <a:p>
            <a:pPr lvl="2"/>
            <a:r>
              <a:rPr lang="en-US"/>
              <a:t>Third level</a:t>
            </a:r>
          </a:p>
        </p:txBody>
      </p:sp>
      <p:sp>
        <p:nvSpPr>
          <p:cNvPr id="8" name="Rectangle 7"/>
          <p:cNvSpPr/>
          <p:nvPr userDrawn="1"/>
        </p:nvSpPr>
        <p:spPr>
          <a:xfrm>
            <a:off x="-2318" y="-17417"/>
            <a:ext cx="1924493" cy="6141771"/>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itle Placeholder 1"/>
          <p:cNvSpPr>
            <a:spLocks noGrp="1"/>
          </p:cNvSpPr>
          <p:nvPr>
            <p:ph type="title"/>
          </p:nvPr>
        </p:nvSpPr>
        <p:spPr>
          <a:xfrm>
            <a:off x="2346327" y="358458"/>
            <a:ext cx="9274174"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4719770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ducation &amp; Public Entity ">
    <p:spTree>
      <p:nvGrpSpPr>
        <p:cNvPr id="1" name=""/>
        <p:cNvGrpSpPr/>
        <p:nvPr/>
      </p:nvGrpSpPr>
      <p:grpSpPr>
        <a:xfrm>
          <a:off x="0" y="0"/>
          <a:ext cx="0" cy="0"/>
          <a:chOff x="0" y="0"/>
          <a:chExt cx="0" cy="0"/>
        </a:xfrm>
      </p:grpSpPr>
      <p:pic>
        <p:nvPicPr>
          <p:cNvPr id="7" name="Picture 2" descr="N:\GRAPHICS\Assurance Blog\Industry Email Banners\Blog Email Banners Folder\Links\PublicEntity.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1"/>
            <a:ext cx="1909139" cy="6124355"/>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5"/>
          <p:cNvSpPr>
            <a:spLocks noGrp="1"/>
          </p:cNvSpPr>
          <p:nvPr>
            <p:ph sz="quarter" idx="14"/>
          </p:nvPr>
        </p:nvSpPr>
        <p:spPr>
          <a:xfrm>
            <a:off x="2333405" y="1520457"/>
            <a:ext cx="9287095" cy="4410072"/>
          </a:xfrm>
        </p:spPr>
        <p:txBody>
          <a:bodyPr/>
          <a:lstStyle/>
          <a:p>
            <a:pPr lvl="0"/>
            <a:r>
              <a:rPr lang="en-US"/>
              <a:t>Click to edit Master text styles</a:t>
            </a:r>
          </a:p>
          <a:p>
            <a:pPr lvl="1"/>
            <a:r>
              <a:rPr lang="en-US"/>
              <a:t>Second level</a:t>
            </a:r>
          </a:p>
          <a:p>
            <a:pPr lvl="2"/>
            <a:r>
              <a:rPr lang="en-US"/>
              <a:t>Third level</a:t>
            </a:r>
          </a:p>
        </p:txBody>
      </p:sp>
      <p:sp>
        <p:nvSpPr>
          <p:cNvPr id="8" name="Rectangle 7"/>
          <p:cNvSpPr/>
          <p:nvPr userDrawn="1"/>
        </p:nvSpPr>
        <p:spPr>
          <a:xfrm>
            <a:off x="-1108" y="-17417"/>
            <a:ext cx="1924493" cy="6141771"/>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Placeholder 1"/>
          <p:cNvSpPr>
            <a:spLocks noGrp="1"/>
          </p:cNvSpPr>
          <p:nvPr>
            <p:ph type="title"/>
          </p:nvPr>
        </p:nvSpPr>
        <p:spPr>
          <a:xfrm>
            <a:off x="2346327" y="358458"/>
            <a:ext cx="9274174"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7727488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nior Living">
    <p:spTree>
      <p:nvGrpSpPr>
        <p:cNvPr id="1" name=""/>
        <p:cNvGrpSpPr/>
        <p:nvPr/>
      </p:nvGrpSpPr>
      <p:grpSpPr>
        <a:xfrm>
          <a:off x="0" y="0"/>
          <a:ext cx="0" cy="0"/>
          <a:chOff x="0" y="0"/>
          <a:chExt cx="0" cy="0"/>
        </a:xfrm>
      </p:grpSpPr>
      <p:pic>
        <p:nvPicPr>
          <p:cNvPr id="6" name="Picture 2" descr="N:\GRAPHICS\Assurance Blog\Industry Email Banners\Blog Email Banners Folder\Links\SeniorLiving.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3"/>
            <a:ext cx="1921172" cy="6124357"/>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5"/>
          <p:cNvSpPr>
            <a:spLocks noGrp="1"/>
          </p:cNvSpPr>
          <p:nvPr>
            <p:ph sz="quarter" idx="14"/>
          </p:nvPr>
        </p:nvSpPr>
        <p:spPr>
          <a:xfrm>
            <a:off x="2333405" y="1520457"/>
            <a:ext cx="9287095" cy="4410072"/>
          </a:xfrm>
        </p:spPr>
        <p:txBody>
          <a:bodyPr/>
          <a:lstStyle/>
          <a:p>
            <a:pPr lvl="0"/>
            <a:r>
              <a:rPr lang="en-US"/>
              <a:t>Click to edit Master text styles</a:t>
            </a:r>
          </a:p>
          <a:p>
            <a:pPr lvl="1"/>
            <a:r>
              <a:rPr lang="en-US"/>
              <a:t>Second level</a:t>
            </a:r>
          </a:p>
          <a:p>
            <a:pPr lvl="2"/>
            <a:r>
              <a:rPr lang="en-US"/>
              <a:t>Third level</a:t>
            </a:r>
          </a:p>
        </p:txBody>
      </p:sp>
      <p:sp>
        <p:nvSpPr>
          <p:cNvPr id="8" name="Rectangle 7"/>
          <p:cNvSpPr/>
          <p:nvPr userDrawn="1"/>
        </p:nvSpPr>
        <p:spPr>
          <a:xfrm>
            <a:off x="-1108" y="-17417"/>
            <a:ext cx="1924493" cy="6141771"/>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itle Placeholder 1"/>
          <p:cNvSpPr>
            <a:spLocks noGrp="1"/>
          </p:cNvSpPr>
          <p:nvPr>
            <p:ph type="title"/>
          </p:nvPr>
        </p:nvSpPr>
        <p:spPr>
          <a:xfrm>
            <a:off x="2346326" y="358458"/>
            <a:ext cx="9732689"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221538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struction ">
    <p:spTree>
      <p:nvGrpSpPr>
        <p:cNvPr id="1" name=""/>
        <p:cNvGrpSpPr/>
        <p:nvPr/>
      </p:nvGrpSpPr>
      <p:grpSpPr>
        <a:xfrm>
          <a:off x="0" y="0"/>
          <a:ext cx="0" cy="0"/>
          <a:chOff x="0" y="0"/>
          <a:chExt cx="0" cy="0"/>
        </a:xfrm>
      </p:grpSpPr>
      <p:pic>
        <p:nvPicPr>
          <p:cNvPr id="7" name="Picture 2" descr="N:\GRAPHICS\Assurance Blog\Industry Email Banners\Blog Email Banners Folder\Links\Construction.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17417"/>
            <a:ext cx="1924524" cy="6141771"/>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5"/>
          <p:cNvSpPr>
            <a:spLocks noGrp="1"/>
          </p:cNvSpPr>
          <p:nvPr>
            <p:ph sz="quarter" idx="14"/>
          </p:nvPr>
        </p:nvSpPr>
        <p:spPr>
          <a:xfrm>
            <a:off x="2333405" y="1520457"/>
            <a:ext cx="9287095" cy="4410072"/>
          </a:xfrm>
        </p:spPr>
        <p:txBody>
          <a:bodyPr/>
          <a:lstStyle/>
          <a:p>
            <a:pPr lvl="0"/>
            <a:r>
              <a:rPr lang="en-US"/>
              <a:t>Click to edit Master text styles</a:t>
            </a:r>
          </a:p>
          <a:p>
            <a:pPr lvl="1"/>
            <a:r>
              <a:rPr lang="en-US"/>
              <a:t>Second level</a:t>
            </a:r>
          </a:p>
          <a:p>
            <a:pPr lvl="2"/>
            <a:r>
              <a:rPr lang="en-US"/>
              <a:t>Third level</a:t>
            </a:r>
          </a:p>
        </p:txBody>
      </p:sp>
      <p:sp>
        <p:nvSpPr>
          <p:cNvPr id="8" name="Rectangle 7"/>
          <p:cNvSpPr/>
          <p:nvPr userDrawn="1"/>
        </p:nvSpPr>
        <p:spPr>
          <a:xfrm>
            <a:off x="-1108" y="-17417"/>
            <a:ext cx="1924493" cy="6141771"/>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Placeholder 1"/>
          <p:cNvSpPr>
            <a:spLocks noGrp="1"/>
          </p:cNvSpPr>
          <p:nvPr>
            <p:ph type="title"/>
          </p:nvPr>
        </p:nvSpPr>
        <p:spPr>
          <a:xfrm>
            <a:off x="2346327" y="358458"/>
            <a:ext cx="9274174"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8534585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chnology ">
    <p:spTree>
      <p:nvGrpSpPr>
        <p:cNvPr id="1" name=""/>
        <p:cNvGrpSpPr/>
        <p:nvPr/>
      </p:nvGrpSpPr>
      <p:grpSpPr>
        <a:xfrm>
          <a:off x="0" y="0"/>
          <a:ext cx="0" cy="0"/>
          <a:chOff x="0" y="0"/>
          <a:chExt cx="0" cy="0"/>
        </a:xfrm>
      </p:grpSpPr>
      <p:sp>
        <p:nvSpPr>
          <p:cNvPr id="10" name="Content Placeholder 5"/>
          <p:cNvSpPr>
            <a:spLocks noGrp="1"/>
          </p:cNvSpPr>
          <p:nvPr>
            <p:ph sz="quarter" idx="14"/>
          </p:nvPr>
        </p:nvSpPr>
        <p:spPr>
          <a:xfrm>
            <a:off x="2333405" y="1520457"/>
            <a:ext cx="9287095" cy="4410072"/>
          </a:xfrm>
        </p:spPr>
        <p:txBody>
          <a:bodyPr/>
          <a:lstStyle/>
          <a:p>
            <a:pPr lvl="0"/>
            <a:r>
              <a:rPr lang="en-US"/>
              <a:t>Click to edit Master text styles</a:t>
            </a:r>
          </a:p>
          <a:p>
            <a:pPr lvl="1"/>
            <a:r>
              <a:rPr lang="en-US"/>
              <a:t>Second level</a:t>
            </a:r>
          </a:p>
          <a:p>
            <a:pPr lvl="2"/>
            <a:r>
              <a:rPr lang="en-US"/>
              <a:t>Third level</a:t>
            </a: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24053" t="19270" r="66265"/>
          <a:stretch/>
        </p:blipFill>
        <p:spPr>
          <a:xfrm>
            <a:off x="0" y="-1"/>
            <a:ext cx="1924494" cy="6145619"/>
          </a:xfrm>
          <a:prstGeom prst="rect">
            <a:avLst/>
          </a:prstGeom>
        </p:spPr>
      </p:pic>
      <p:sp>
        <p:nvSpPr>
          <p:cNvPr id="8" name="Rectangle 7"/>
          <p:cNvSpPr/>
          <p:nvPr userDrawn="1"/>
        </p:nvSpPr>
        <p:spPr>
          <a:xfrm>
            <a:off x="0" y="3848"/>
            <a:ext cx="1924493" cy="6141771"/>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Placeholder 1"/>
          <p:cNvSpPr>
            <a:spLocks noGrp="1"/>
          </p:cNvSpPr>
          <p:nvPr>
            <p:ph type="title"/>
          </p:nvPr>
        </p:nvSpPr>
        <p:spPr>
          <a:xfrm>
            <a:off x="2346327" y="358458"/>
            <a:ext cx="9274174"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3728958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rofessional Services">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08" y="-5385"/>
            <a:ext cx="1914129" cy="6126617"/>
          </a:xfrm>
          <a:prstGeom prst="rect">
            <a:avLst/>
          </a:prstGeom>
        </p:spPr>
      </p:pic>
      <p:sp>
        <p:nvSpPr>
          <p:cNvPr id="10" name="Content Placeholder 5"/>
          <p:cNvSpPr>
            <a:spLocks noGrp="1"/>
          </p:cNvSpPr>
          <p:nvPr>
            <p:ph sz="quarter" idx="14"/>
          </p:nvPr>
        </p:nvSpPr>
        <p:spPr>
          <a:xfrm>
            <a:off x="2333405" y="1520457"/>
            <a:ext cx="9287095" cy="4410072"/>
          </a:xfrm>
        </p:spPr>
        <p:txBody>
          <a:bodyPr/>
          <a:lstStyle/>
          <a:p>
            <a:pPr lvl="0"/>
            <a:r>
              <a:rPr lang="en-US"/>
              <a:t>Click to edit Master text styles</a:t>
            </a:r>
          </a:p>
          <a:p>
            <a:pPr lvl="1"/>
            <a:r>
              <a:rPr lang="en-US"/>
              <a:t>Second level</a:t>
            </a:r>
          </a:p>
          <a:p>
            <a:pPr lvl="2"/>
            <a:r>
              <a:rPr lang="en-US"/>
              <a:t>Third level</a:t>
            </a:r>
          </a:p>
        </p:txBody>
      </p:sp>
      <p:sp>
        <p:nvSpPr>
          <p:cNvPr id="8" name="Rectangle 7"/>
          <p:cNvSpPr/>
          <p:nvPr userDrawn="1"/>
        </p:nvSpPr>
        <p:spPr>
          <a:xfrm>
            <a:off x="-1108" y="-17417"/>
            <a:ext cx="1924493" cy="6141771"/>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Placeholder 1"/>
          <p:cNvSpPr>
            <a:spLocks noGrp="1"/>
          </p:cNvSpPr>
          <p:nvPr>
            <p:ph type="title"/>
          </p:nvPr>
        </p:nvSpPr>
        <p:spPr>
          <a:xfrm>
            <a:off x="2346327" y="358458"/>
            <a:ext cx="9274174"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8229325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aste and Recycle ">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064" y="-96254"/>
            <a:ext cx="1937085" cy="6220607"/>
          </a:xfrm>
          <a:prstGeom prst="rect">
            <a:avLst/>
          </a:prstGeom>
        </p:spPr>
      </p:pic>
      <p:sp>
        <p:nvSpPr>
          <p:cNvPr id="10" name="Content Placeholder 5"/>
          <p:cNvSpPr>
            <a:spLocks noGrp="1"/>
          </p:cNvSpPr>
          <p:nvPr>
            <p:ph sz="quarter" idx="14"/>
          </p:nvPr>
        </p:nvSpPr>
        <p:spPr>
          <a:xfrm>
            <a:off x="2333405" y="1520457"/>
            <a:ext cx="9287095" cy="4410072"/>
          </a:xfrm>
        </p:spPr>
        <p:txBody>
          <a:bodyPr/>
          <a:lstStyle/>
          <a:p>
            <a:pPr lvl="0"/>
            <a:r>
              <a:rPr lang="en-US"/>
              <a:t>Click to edit Master text styles</a:t>
            </a:r>
          </a:p>
          <a:p>
            <a:pPr lvl="1"/>
            <a:r>
              <a:rPr lang="en-US"/>
              <a:t>Second level</a:t>
            </a:r>
          </a:p>
          <a:p>
            <a:pPr lvl="2"/>
            <a:r>
              <a:rPr lang="en-US"/>
              <a:t>Third level</a:t>
            </a:r>
          </a:p>
        </p:txBody>
      </p:sp>
      <p:sp>
        <p:nvSpPr>
          <p:cNvPr id="8" name="Rectangle 7"/>
          <p:cNvSpPr/>
          <p:nvPr userDrawn="1"/>
        </p:nvSpPr>
        <p:spPr>
          <a:xfrm>
            <a:off x="-1108" y="-17417"/>
            <a:ext cx="1924493" cy="6141771"/>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Placeholder 1"/>
          <p:cNvSpPr>
            <a:spLocks noGrp="1"/>
          </p:cNvSpPr>
          <p:nvPr>
            <p:ph type="title"/>
          </p:nvPr>
        </p:nvSpPr>
        <p:spPr>
          <a:xfrm>
            <a:off x="2346327" y="358458"/>
            <a:ext cx="9274174"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1980864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taffing">
    <p:spTree>
      <p:nvGrpSpPr>
        <p:cNvPr id="1" name=""/>
        <p:cNvGrpSpPr/>
        <p:nvPr/>
      </p:nvGrpSpPr>
      <p:grpSpPr>
        <a:xfrm>
          <a:off x="0" y="0"/>
          <a:ext cx="0" cy="0"/>
          <a:chOff x="0" y="0"/>
          <a:chExt cx="0" cy="0"/>
        </a:xfrm>
      </p:grpSpPr>
      <p:pic>
        <p:nvPicPr>
          <p:cNvPr id="7" name="Picture 2" descr="N:\GRAPHICS\Assurance Blog\Industry Email Banners\Blog Email Banners Folder\Links\Staffing.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0"/>
            <a:ext cx="1916299" cy="6132101"/>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5"/>
          <p:cNvSpPr>
            <a:spLocks noGrp="1"/>
          </p:cNvSpPr>
          <p:nvPr>
            <p:ph sz="quarter" idx="14"/>
          </p:nvPr>
        </p:nvSpPr>
        <p:spPr>
          <a:xfrm>
            <a:off x="2333405" y="1520457"/>
            <a:ext cx="9287095" cy="4410072"/>
          </a:xfrm>
        </p:spPr>
        <p:txBody>
          <a:bodyPr/>
          <a:lstStyle/>
          <a:p>
            <a:pPr lvl="0"/>
            <a:r>
              <a:rPr lang="en-US"/>
              <a:t>Click to edit Master text styles</a:t>
            </a:r>
          </a:p>
          <a:p>
            <a:pPr lvl="1"/>
            <a:r>
              <a:rPr lang="en-US"/>
              <a:t>Second level</a:t>
            </a:r>
          </a:p>
          <a:p>
            <a:pPr lvl="2"/>
            <a:r>
              <a:rPr lang="en-US"/>
              <a:t>Third level</a:t>
            </a:r>
          </a:p>
        </p:txBody>
      </p:sp>
      <p:sp>
        <p:nvSpPr>
          <p:cNvPr id="8" name="Rectangle 7"/>
          <p:cNvSpPr/>
          <p:nvPr userDrawn="1"/>
        </p:nvSpPr>
        <p:spPr>
          <a:xfrm>
            <a:off x="-1108" y="-9668"/>
            <a:ext cx="1924493" cy="6141771"/>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Placeholder 1"/>
          <p:cNvSpPr>
            <a:spLocks noGrp="1"/>
          </p:cNvSpPr>
          <p:nvPr>
            <p:ph type="title"/>
          </p:nvPr>
        </p:nvSpPr>
        <p:spPr>
          <a:xfrm>
            <a:off x="2346327" y="358458"/>
            <a:ext cx="9274174"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295551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17417"/>
            <a:ext cx="12192000" cy="6875417"/>
          </a:xfrm>
          <a:prstGeom prst="rect">
            <a:avLst/>
          </a:prstGeom>
          <a:solidFill>
            <a:schemeClr val="dk1">
              <a:alpha val="74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7" name="Straight Connector 6"/>
          <p:cNvCxnSpPr/>
          <p:nvPr userDrawn="1"/>
        </p:nvCxnSpPr>
        <p:spPr>
          <a:xfrm>
            <a:off x="939030" y="2685231"/>
            <a:ext cx="0" cy="3032613"/>
          </a:xfrm>
          <a:prstGeom prst="line">
            <a:avLst/>
          </a:prstGeom>
          <a:ln w="28575">
            <a:solidFill>
              <a:srgbClr val="FDB813"/>
            </a:solidFill>
          </a:ln>
        </p:spPr>
        <p:style>
          <a:lnRef idx="1">
            <a:schemeClr val="accent1"/>
          </a:lnRef>
          <a:fillRef idx="0">
            <a:schemeClr val="accent1"/>
          </a:fillRef>
          <a:effectRef idx="0">
            <a:schemeClr val="accent1"/>
          </a:effectRef>
          <a:fontRef idx="minor">
            <a:schemeClr val="tx1"/>
          </a:fontRef>
        </p:style>
      </p:cxnSp>
      <p:sp>
        <p:nvSpPr>
          <p:cNvPr id="8" name="Slide Number Placeholder 5"/>
          <p:cNvSpPr txBox="1">
            <a:spLocks/>
          </p:cNvSpPr>
          <p:nvPr userDrawn="1"/>
        </p:nvSpPr>
        <p:spPr>
          <a:xfrm>
            <a:off x="8365828" y="6433840"/>
            <a:ext cx="3651199" cy="253677"/>
          </a:xfrm>
          <a:prstGeom prst="rect">
            <a:avLst/>
          </a:prstGeom>
        </p:spPr>
        <p:txBody>
          <a:bodyPr/>
          <a:lstStyle>
            <a:defPPr>
              <a:defRPr lang="en-US"/>
            </a:defPPr>
            <a:lvl1pPr marL="0" algn="l" defTabSz="914400" rtl="0" eaLnBrk="1" latinLnBrk="0" hangingPunct="1">
              <a:defRPr sz="18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D45826B-CAA5-4650-90CF-DEA57839DD2A}" type="slidenum">
              <a:rPr lang="en-US" sz="1200" smtClean="0">
                <a:solidFill>
                  <a:schemeClr val="bg1"/>
                </a:solidFill>
                <a:latin typeface="+mj-lt"/>
              </a:rPr>
              <a:pPr algn="r"/>
              <a:t>‹#›</a:t>
            </a:fld>
            <a:endParaRPr lang="en-US" sz="1200">
              <a:solidFill>
                <a:schemeClr val="bg1"/>
              </a:solidFill>
              <a:latin typeface="+mj-lt"/>
            </a:endParaRPr>
          </a:p>
        </p:txBody>
      </p:sp>
      <p:sp>
        <p:nvSpPr>
          <p:cNvPr id="11" name="Title 1">
            <a:extLst>
              <a:ext uri="{FF2B5EF4-FFF2-40B4-BE49-F238E27FC236}">
                <a16:creationId xmlns:a16="http://schemas.microsoft.com/office/drawing/2014/main" id="{4B6A947F-3FE0-4DA8-A1AC-4091DA7BE479}"/>
              </a:ext>
            </a:extLst>
          </p:cNvPr>
          <p:cNvSpPr>
            <a:spLocks noGrp="1"/>
          </p:cNvSpPr>
          <p:nvPr>
            <p:ph type="ctrTitle" hasCustomPrompt="1"/>
          </p:nvPr>
        </p:nvSpPr>
        <p:spPr>
          <a:xfrm>
            <a:off x="1137834" y="2530488"/>
            <a:ext cx="5877115" cy="1773347"/>
          </a:xfrm>
          <a:prstGeom prst="rect">
            <a:avLst/>
          </a:prstGeom>
        </p:spPr>
        <p:txBody>
          <a:bodyPr>
            <a:noAutofit/>
          </a:bodyPr>
          <a:lstStyle>
            <a:lvl1pPr algn="l">
              <a:defRPr sz="6000">
                <a:solidFill>
                  <a:schemeClr val="bg1"/>
                </a:solidFill>
                <a:latin typeface="Franklin Gothic Demi Cond" panose="020B0706030402020204" pitchFamily="34" charset="0"/>
              </a:defRPr>
            </a:lvl1pPr>
          </a:lstStyle>
          <a:p>
            <a:r>
              <a:rPr lang="en-US"/>
              <a:t>Click to edit </a:t>
            </a:r>
            <a:br>
              <a:rPr lang="en-US"/>
            </a:br>
            <a:r>
              <a:rPr lang="en-US"/>
              <a:t>Master title style</a:t>
            </a:r>
          </a:p>
        </p:txBody>
      </p:sp>
      <p:sp>
        <p:nvSpPr>
          <p:cNvPr id="13" name="Subtitle 2">
            <a:extLst>
              <a:ext uri="{FF2B5EF4-FFF2-40B4-BE49-F238E27FC236}">
                <a16:creationId xmlns:a16="http://schemas.microsoft.com/office/drawing/2014/main" id="{6CC8C975-FFFE-4C8D-AE6F-5221E95A2D9D}"/>
              </a:ext>
            </a:extLst>
          </p:cNvPr>
          <p:cNvSpPr>
            <a:spLocks noGrp="1"/>
          </p:cNvSpPr>
          <p:nvPr>
            <p:ph type="subTitle" idx="1"/>
          </p:nvPr>
        </p:nvSpPr>
        <p:spPr>
          <a:xfrm>
            <a:off x="1137834" y="4449758"/>
            <a:ext cx="4727220" cy="494732"/>
          </a:xfrm>
          <a:prstGeom prst="rect">
            <a:avLst/>
          </a:prstGeom>
        </p:spPr>
        <p:txBody>
          <a:bodyPr>
            <a:noAutofit/>
          </a:bodyPr>
          <a:lstStyle>
            <a:lvl1pPr marL="0" indent="0" algn="l">
              <a:buNone/>
              <a:defRPr sz="2800">
                <a:solidFill>
                  <a:srgbClr val="FDB813"/>
                </a:solidFill>
                <a:latin typeface="Franklin Gothic Demi Cond" panose="020B07060304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4" name="Picture 13">
            <a:extLst>
              <a:ext uri="{FF2B5EF4-FFF2-40B4-BE49-F238E27FC236}">
                <a16:creationId xmlns:a16="http://schemas.microsoft.com/office/drawing/2014/main" id="{F15F07D2-5276-486B-82BE-A181DB693A1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71534" y="316565"/>
            <a:ext cx="1603140" cy="806263"/>
          </a:xfrm>
          <a:prstGeom prst="rect">
            <a:avLst/>
          </a:prstGeom>
        </p:spPr>
      </p:pic>
    </p:spTree>
    <p:extLst>
      <p:ext uri="{BB962C8B-B14F-4D97-AF65-F5344CB8AC3E}">
        <p14:creationId xmlns:p14="http://schemas.microsoft.com/office/powerpoint/2010/main" val="24224223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ransportation">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r="650"/>
          <a:stretch/>
        </p:blipFill>
        <p:spPr>
          <a:xfrm>
            <a:off x="0" y="-17694"/>
            <a:ext cx="1924493" cy="6141771"/>
          </a:xfrm>
          <a:prstGeom prst="rect">
            <a:avLst/>
          </a:prstGeom>
        </p:spPr>
      </p:pic>
      <p:sp>
        <p:nvSpPr>
          <p:cNvPr id="10" name="Content Placeholder 5"/>
          <p:cNvSpPr>
            <a:spLocks noGrp="1"/>
          </p:cNvSpPr>
          <p:nvPr>
            <p:ph sz="quarter" idx="14"/>
          </p:nvPr>
        </p:nvSpPr>
        <p:spPr>
          <a:xfrm>
            <a:off x="2333405" y="1520457"/>
            <a:ext cx="9287095" cy="4410072"/>
          </a:xfrm>
        </p:spPr>
        <p:txBody>
          <a:bodyPr/>
          <a:lstStyle/>
          <a:p>
            <a:pPr lvl="0"/>
            <a:r>
              <a:rPr lang="en-US"/>
              <a:t>Click to edit Master text styles</a:t>
            </a:r>
          </a:p>
          <a:p>
            <a:pPr lvl="1"/>
            <a:r>
              <a:rPr lang="en-US"/>
              <a:t>Second level</a:t>
            </a:r>
          </a:p>
          <a:p>
            <a:pPr lvl="2"/>
            <a:r>
              <a:rPr lang="en-US"/>
              <a:t>Third level</a:t>
            </a:r>
          </a:p>
        </p:txBody>
      </p:sp>
      <p:sp>
        <p:nvSpPr>
          <p:cNvPr id="8" name="Rectangle 7"/>
          <p:cNvSpPr/>
          <p:nvPr userDrawn="1"/>
        </p:nvSpPr>
        <p:spPr>
          <a:xfrm>
            <a:off x="0" y="-15728"/>
            <a:ext cx="1924493" cy="6141771"/>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Placeholder 1"/>
          <p:cNvSpPr>
            <a:spLocks noGrp="1"/>
          </p:cNvSpPr>
          <p:nvPr>
            <p:ph type="title"/>
          </p:nvPr>
        </p:nvSpPr>
        <p:spPr>
          <a:xfrm>
            <a:off x="2346327" y="358458"/>
            <a:ext cx="9274174"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986049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ducation">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27179" r="51128"/>
          <a:stretch/>
        </p:blipFill>
        <p:spPr>
          <a:xfrm>
            <a:off x="0" y="-12563"/>
            <a:ext cx="1924493" cy="6141771"/>
          </a:xfrm>
          <a:prstGeom prst="rect">
            <a:avLst/>
          </a:prstGeom>
        </p:spPr>
      </p:pic>
      <p:sp>
        <p:nvSpPr>
          <p:cNvPr id="10" name="Content Placeholder 5"/>
          <p:cNvSpPr>
            <a:spLocks noGrp="1"/>
          </p:cNvSpPr>
          <p:nvPr>
            <p:ph sz="quarter" idx="14"/>
          </p:nvPr>
        </p:nvSpPr>
        <p:spPr>
          <a:xfrm>
            <a:off x="2333406" y="1501458"/>
            <a:ext cx="9287095" cy="4410072"/>
          </a:xfrm>
        </p:spPr>
        <p:txBody>
          <a:bodyPr/>
          <a:lstStyle/>
          <a:p>
            <a:pPr lvl="0"/>
            <a:r>
              <a:rPr lang="en-US"/>
              <a:t>Click to edit Master text styles</a:t>
            </a:r>
          </a:p>
          <a:p>
            <a:pPr lvl="1"/>
            <a:r>
              <a:rPr lang="en-US"/>
              <a:t>Second level</a:t>
            </a:r>
          </a:p>
          <a:p>
            <a:pPr lvl="2"/>
            <a:r>
              <a:rPr lang="en-US"/>
              <a:t>Third level</a:t>
            </a:r>
          </a:p>
        </p:txBody>
      </p:sp>
      <p:sp>
        <p:nvSpPr>
          <p:cNvPr id="8" name="Rectangle 7"/>
          <p:cNvSpPr/>
          <p:nvPr userDrawn="1"/>
        </p:nvSpPr>
        <p:spPr>
          <a:xfrm>
            <a:off x="0" y="-10597"/>
            <a:ext cx="1924493" cy="6141771"/>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Placeholder 1"/>
          <p:cNvSpPr>
            <a:spLocks noGrp="1"/>
          </p:cNvSpPr>
          <p:nvPr>
            <p:ph type="title"/>
          </p:nvPr>
        </p:nvSpPr>
        <p:spPr>
          <a:xfrm>
            <a:off x="2346327" y="358458"/>
            <a:ext cx="9274174"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8471959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ealthca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1EBC56-6090-4D80-89D1-1015D870A9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088" r="24344"/>
          <a:stretch/>
        </p:blipFill>
        <p:spPr>
          <a:xfrm>
            <a:off x="0" y="0"/>
            <a:ext cx="1924493" cy="6128802"/>
          </a:xfrm>
          <a:prstGeom prst="rect">
            <a:avLst/>
          </a:prstGeom>
        </p:spPr>
      </p:pic>
      <p:sp>
        <p:nvSpPr>
          <p:cNvPr id="10" name="Content Placeholder 5"/>
          <p:cNvSpPr>
            <a:spLocks noGrp="1"/>
          </p:cNvSpPr>
          <p:nvPr>
            <p:ph sz="quarter" idx="14"/>
          </p:nvPr>
        </p:nvSpPr>
        <p:spPr>
          <a:xfrm>
            <a:off x="2333406" y="1501458"/>
            <a:ext cx="9287095" cy="4410072"/>
          </a:xfrm>
        </p:spPr>
        <p:txBody>
          <a:bodyPr/>
          <a:lstStyle/>
          <a:p>
            <a:pPr lvl="0"/>
            <a:r>
              <a:rPr lang="en-US"/>
              <a:t>Click to edit Master text styles</a:t>
            </a:r>
          </a:p>
          <a:p>
            <a:pPr lvl="1"/>
            <a:r>
              <a:rPr lang="en-US"/>
              <a:t>Second level</a:t>
            </a:r>
          </a:p>
          <a:p>
            <a:pPr lvl="2"/>
            <a:r>
              <a:rPr lang="en-US"/>
              <a:t>Third level</a:t>
            </a:r>
          </a:p>
        </p:txBody>
      </p:sp>
      <p:sp>
        <p:nvSpPr>
          <p:cNvPr id="8" name="Rectangle 7"/>
          <p:cNvSpPr/>
          <p:nvPr userDrawn="1"/>
        </p:nvSpPr>
        <p:spPr>
          <a:xfrm>
            <a:off x="0" y="-12970"/>
            <a:ext cx="1924493" cy="6141772"/>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Placeholder 1"/>
          <p:cNvSpPr>
            <a:spLocks noGrp="1"/>
          </p:cNvSpPr>
          <p:nvPr>
            <p:ph type="title"/>
          </p:nvPr>
        </p:nvSpPr>
        <p:spPr>
          <a:xfrm>
            <a:off x="2346327" y="358458"/>
            <a:ext cx="9274174"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70479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E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1EBC56-6090-4D80-89D1-1015D870A9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6672" r="26648"/>
          <a:stretch/>
        </p:blipFill>
        <p:spPr>
          <a:xfrm>
            <a:off x="0" y="-12762"/>
            <a:ext cx="1924493" cy="6141772"/>
          </a:xfrm>
          <a:prstGeom prst="rect">
            <a:avLst/>
          </a:prstGeom>
        </p:spPr>
      </p:pic>
      <p:sp>
        <p:nvSpPr>
          <p:cNvPr id="10" name="Content Placeholder 5"/>
          <p:cNvSpPr>
            <a:spLocks noGrp="1"/>
          </p:cNvSpPr>
          <p:nvPr>
            <p:ph sz="quarter" idx="14"/>
          </p:nvPr>
        </p:nvSpPr>
        <p:spPr>
          <a:xfrm>
            <a:off x="2333406" y="1501458"/>
            <a:ext cx="9287095" cy="4410072"/>
          </a:xfrm>
        </p:spPr>
        <p:txBody>
          <a:bodyPr/>
          <a:lstStyle/>
          <a:p>
            <a:pPr lvl="0"/>
            <a:r>
              <a:rPr lang="en-US"/>
              <a:t>Click to edit Master text styles</a:t>
            </a:r>
          </a:p>
          <a:p>
            <a:pPr lvl="1"/>
            <a:r>
              <a:rPr lang="en-US"/>
              <a:t>Second level</a:t>
            </a:r>
          </a:p>
          <a:p>
            <a:pPr lvl="2"/>
            <a:r>
              <a:rPr lang="en-US"/>
              <a:t>Third level</a:t>
            </a:r>
          </a:p>
        </p:txBody>
      </p:sp>
      <p:sp>
        <p:nvSpPr>
          <p:cNvPr id="8" name="Rectangle 7"/>
          <p:cNvSpPr/>
          <p:nvPr userDrawn="1"/>
        </p:nvSpPr>
        <p:spPr>
          <a:xfrm>
            <a:off x="-1" y="-12762"/>
            <a:ext cx="1924493" cy="6141772"/>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Placeholder 1"/>
          <p:cNvSpPr>
            <a:spLocks noGrp="1"/>
          </p:cNvSpPr>
          <p:nvPr>
            <p:ph type="title"/>
          </p:nvPr>
        </p:nvSpPr>
        <p:spPr>
          <a:xfrm>
            <a:off x="2346327" y="358458"/>
            <a:ext cx="9274174"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4152778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rivate Equity">
    <p:spTree>
      <p:nvGrpSpPr>
        <p:cNvPr id="1" name=""/>
        <p:cNvGrpSpPr/>
        <p:nvPr/>
      </p:nvGrpSpPr>
      <p:grpSpPr>
        <a:xfrm>
          <a:off x="0" y="0"/>
          <a:ext cx="0" cy="0"/>
          <a:chOff x="0" y="0"/>
          <a:chExt cx="0" cy="0"/>
        </a:xfrm>
      </p:grpSpPr>
      <p:sp>
        <p:nvSpPr>
          <p:cNvPr id="10" name="Content Placeholder 5"/>
          <p:cNvSpPr>
            <a:spLocks noGrp="1"/>
          </p:cNvSpPr>
          <p:nvPr>
            <p:ph sz="quarter" idx="14"/>
          </p:nvPr>
        </p:nvSpPr>
        <p:spPr>
          <a:xfrm>
            <a:off x="2333406" y="1501458"/>
            <a:ext cx="9287095" cy="4410072"/>
          </a:xfrm>
        </p:spPr>
        <p:txBody>
          <a:bodyPr/>
          <a:lstStyle/>
          <a:p>
            <a:pPr lvl="0"/>
            <a:r>
              <a:rPr lang="en-US"/>
              <a:t>Click to edit Master text styles</a:t>
            </a:r>
          </a:p>
          <a:p>
            <a:pPr lvl="1"/>
            <a:r>
              <a:rPr lang="en-US"/>
              <a:t>Second level</a:t>
            </a:r>
          </a:p>
          <a:p>
            <a:pPr lvl="2"/>
            <a:r>
              <a:rPr lang="en-US"/>
              <a:t>Third level</a:t>
            </a:r>
          </a:p>
        </p:txBody>
      </p:sp>
      <p:sp>
        <p:nvSpPr>
          <p:cNvPr id="6" name="Title Placeholder 1"/>
          <p:cNvSpPr>
            <a:spLocks noGrp="1"/>
          </p:cNvSpPr>
          <p:nvPr>
            <p:ph type="title"/>
          </p:nvPr>
        </p:nvSpPr>
        <p:spPr>
          <a:xfrm>
            <a:off x="2346327" y="358458"/>
            <a:ext cx="9274174" cy="1143000"/>
          </a:xfrm>
          <a:prstGeom prst="rect">
            <a:avLst/>
          </a:prstGeom>
        </p:spPr>
        <p:txBody>
          <a:bodyPr vert="horz" lIns="91440" tIns="45720" rIns="91440" bIns="45720" rtlCol="0" anchor="ctr">
            <a:normAutofit/>
          </a:bodyPr>
          <a:lstStyle/>
          <a:p>
            <a:r>
              <a:rPr lang="en-US"/>
              <a:t>Click to edit Master title style</a:t>
            </a:r>
          </a:p>
        </p:txBody>
      </p:sp>
      <p:pic>
        <p:nvPicPr>
          <p:cNvPr id="9" name="Picture 8">
            <a:extLst>
              <a:ext uri="{FF2B5EF4-FFF2-40B4-BE49-F238E27FC236}">
                <a16:creationId xmlns:a16="http://schemas.microsoft.com/office/drawing/2014/main" id="{6F16FD11-E410-40A9-8CD8-7DA506EAE35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49"/>
          <a:stretch/>
        </p:blipFill>
        <p:spPr>
          <a:xfrm>
            <a:off x="0" y="0"/>
            <a:ext cx="1924493" cy="6132103"/>
          </a:xfrm>
          <a:prstGeom prst="rect">
            <a:avLst/>
          </a:prstGeom>
        </p:spPr>
      </p:pic>
      <p:sp>
        <p:nvSpPr>
          <p:cNvPr id="8" name="Rectangle 7"/>
          <p:cNvSpPr/>
          <p:nvPr userDrawn="1"/>
        </p:nvSpPr>
        <p:spPr>
          <a:xfrm>
            <a:off x="0" y="-11723"/>
            <a:ext cx="1924493" cy="6141772"/>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4401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ov Contractor">
    <p:spTree>
      <p:nvGrpSpPr>
        <p:cNvPr id="1" name=""/>
        <p:cNvGrpSpPr/>
        <p:nvPr/>
      </p:nvGrpSpPr>
      <p:grpSpPr>
        <a:xfrm>
          <a:off x="0" y="0"/>
          <a:ext cx="0" cy="0"/>
          <a:chOff x="0" y="0"/>
          <a:chExt cx="0" cy="0"/>
        </a:xfrm>
      </p:grpSpPr>
      <p:sp>
        <p:nvSpPr>
          <p:cNvPr id="10" name="Content Placeholder 5"/>
          <p:cNvSpPr>
            <a:spLocks noGrp="1"/>
          </p:cNvSpPr>
          <p:nvPr>
            <p:ph sz="quarter" idx="14"/>
          </p:nvPr>
        </p:nvSpPr>
        <p:spPr>
          <a:xfrm>
            <a:off x="2333406" y="1501458"/>
            <a:ext cx="9287095" cy="4410072"/>
          </a:xfrm>
        </p:spPr>
        <p:txBody>
          <a:bodyPr/>
          <a:lstStyle/>
          <a:p>
            <a:pPr lvl="0"/>
            <a:r>
              <a:rPr lang="en-US"/>
              <a:t>Click to edit Master text styles</a:t>
            </a:r>
          </a:p>
          <a:p>
            <a:pPr lvl="1"/>
            <a:r>
              <a:rPr lang="en-US"/>
              <a:t>Second level</a:t>
            </a:r>
          </a:p>
          <a:p>
            <a:pPr lvl="2"/>
            <a:r>
              <a:rPr lang="en-US"/>
              <a:t>Third level</a:t>
            </a:r>
          </a:p>
        </p:txBody>
      </p:sp>
      <p:sp>
        <p:nvSpPr>
          <p:cNvPr id="6" name="Title Placeholder 1"/>
          <p:cNvSpPr>
            <a:spLocks noGrp="1"/>
          </p:cNvSpPr>
          <p:nvPr>
            <p:ph type="title"/>
          </p:nvPr>
        </p:nvSpPr>
        <p:spPr>
          <a:xfrm>
            <a:off x="2346327" y="358458"/>
            <a:ext cx="9274174" cy="1143000"/>
          </a:xfrm>
          <a:prstGeom prst="rect">
            <a:avLst/>
          </a:prstGeom>
        </p:spPr>
        <p:txBody>
          <a:bodyPr vert="horz" lIns="91440" tIns="45720" rIns="91440" bIns="45720" rtlCol="0" anchor="ctr">
            <a:normAutofit/>
          </a:bodyPr>
          <a:lstStyle/>
          <a:p>
            <a:r>
              <a:rPr lang="en-US"/>
              <a:t>Click to edit Master title style</a:t>
            </a:r>
          </a:p>
        </p:txBody>
      </p:sp>
      <p:pic>
        <p:nvPicPr>
          <p:cNvPr id="7" name="Picture 6" descr="A close up of a piece of paper&#10;&#10;Description automatically generated">
            <a:extLst>
              <a:ext uri="{FF2B5EF4-FFF2-40B4-BE49-F238E27FC236}">
                <a16:creationId xmlns:a16="http://schemas.microsoft.com/office/drawing/2014/main" id="{B4E97BC2-9BC5-41C3-95C3-BE1460B2DC5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691" r="47500"/>
          <a:stretch/>
        </p:blipFill>
        <p:spPr>
          <a:xfrm>
            <a:off x="0" y="0"/>
            <a:ext cx="1924493" cy="6130995"/>
          </a:xfrm>
          <a:prstGeom prst="rect">
            <a:avLst/>
          </a:prstGeom>
        </p:spPr>
      </p:pic>
      <p:sp>
        <p:nvSpPr>
          <p:cNvPr id="8" name="Rectangle 7"/>
          <p:cNvSpPr/>
          <p:nvPr userDrawn="1"/>
        </p:nvSpPr>
        <p:spPr>
          <a:xfrm>
            <a:off x="-1" y="-10777"/>
            <a:ext cx="1924493" cy="6141772"/>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47793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etail and Hospitality">
    <p:spTree>
      <p:nvGrpSpPr>
        <p:cNvPr id="1" name=""/>
        <p:cNvGrpSpPr/>
        <p:nvPr/>
      </p:nvGrpSpPr>
      <p:grpSpPr>
        <a:xfrm>
          <a:off x="0" y="0"/>
          <a:ext cx="0" cy="0"/>
          <a:chOff x="0" y="0"/>
          <a:chExt cx="0" cy="0"/>
        </a:xfrm>
      </p:grpSpPr>
      <p:pic>
        <p:nvPicPr>
          <p:cNvPr id="3" name="Picture 2" descr="A picture containing food&#10;&#10;Description automatically generated">
            <a:extLst>
              <a:ext uri="{FF2B5EF4-FFF2-40B4-BE49-F238E27FC236}">
                <a16:creationId xmlns:a16="http://schemas.microsoft.com/office/drawing/2014/main" id="{EBCE5F9C-46ED-41E4-9725-6BDC7EBC72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1652" t="-175" r="28555" b="175"/>
          <a:stretch/>
        </p:blipFill>
        <p:spPr>
          <a:xfrm>
            <a:off x="0" y="-10777"/>
            <a:ext cx="1924493" cy="6141772"/>
          </a:xfrm>
          <a:prstGeom prst="rect">
            <a:avLst/>
          </a:prstGeom>
        </p:spPr>
      </p:pic>
      <p:sp>
        <p:nvSpPr>
          <p:cNvPr id="10" name="Content Placeholder 5"/>
          <p:cNvSpPr>
            <a:spLocks noGrp="1"/>
          </p:cNvSpPr>
          <p:nvPr>
            <p:ph sz="quarter" idx="14"/>
          </p:nvPr>
        </p:nvSpPr>
        <p:spPr>
          <a:xfrm>
            <a:off x="2333406" y="1501458"/>
            <a:ext cx="9287095" cy="4410072"/>
          </a:xfrm>
        </p:spPr>
        <p:txBody>
          <a:bodyPr/>
          <a:lstStyle/>
          <a:p>
            <a:pPr lvl="0"/>
            <a:r>
              <a:rPr lang="en-US"/>
              <a:t>Click to edit Master text styles</a:t>
            </a:r>
          </a:p>
          <a:p>
            <a:pPr lvl="1"/>
            <a:r>
              <a:rPr lang="en-US"/>
              <a:t>Second level</a:t>
            </a:r>
          </a:p>
          <a:p>
            <a:pPr lvl="2"/>
            <a:r>
              <a:rPr lang="en-US"/>
              <a:t>Third level</a:t>
            </a:r>
          </a:p>
        </p:txBody>
      </p:sp>
      <p:sp>
        <p:nvSpPr>
          <p:cNvPr id="6" name="Title Placeholder 1"/>
          <p:cNvSpPr>
            <a:spLocks noGrp="1"/>
          </p:cNvSpPr>
          <p:nvPr>
            <p:ph type="title"/>
          </p:nvPr>
        </p:nvSpPr>
        <p:spPr>
          <a:xfrm>
            <a:off x="2346327" y="358458"/>
            <a:ext cx="9274174" cy="1143000"/>
          </a:xfrm>
          <a:prstGeom prst="rect">
            <a:avLst/>
          </a:prstGeom>
        </p:spPr>
        <p:txBody>
          <a:bodyPr vert="horz" lIns="91440" tIns="45720" rIns="91440" bIns="45720" rtlCol="0" anchor="ctr">
            <a:normAutofit/>
          </a:bodyPr>
          <a:lstStyle/>
          <a:p>
            <a:r>
              <a:rPr lang="en-US"/>
              <a:t>Click to edit Master title style</a:t>
            </a:r>
          </a:p>
        </p:txBody>
      </p:sp>
      <p:sp>
        <p:nvSpPr>
          <p:cNvPr id="8" name="Rectangle 7"/>
          <p:cNvSpPr/>
          <p:nvPr userDrawn="1"/>
        </p:nvSpPr>
        <p:spPr>
          <a:xfrm>
            <a:off x="0" y="-10777"/>
            <a:ext cx="1924493" cy="6141772"/>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20072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14552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6530" t="10565" r="540" b="4576"/>
          <a:stretch/>
        </p:blipFill>
        <p:spPr>
          <a:xfrm>
            <a:off x="0" y="-1"/>
            <a:ext cx="12191999" cy="6858001"/>
          </a:xfrm>
          <a:prstGeom prst="rect">
            <a:avLst/>
          </a:prstGeom>
        </p:spPr>
      </p:pic>
      <p:sp>
        <p:nvSpPr>
          <p:cNvPr id="7" name="Rectangle 6"/>
          <p:cNvSpPr/>
          <p:nvPr userDrawn="1"/>
        </p:nvSpPr>
        <p:spPr>
          <a:xfrm>
            <a:off x="1" y="0"/>
            <a:ext cx="12191999" cy="6875417"/>
          </a:xfrm>
          <a:prstGeom prst="rect">
            <a:avLst/>
          </a:prstGeom>
          <a:solidFill>
            <a:schemeClr val="dk1">
              <a:alpha val="78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9" name="Straight Connector 8"/>
          <p:cNvCxnSpPr/>
          <p:nvPr userDrawn="1"/>
        </p:nvCxnSpPr>
        <p:spPr>
          <a:xfrm>
            <a:off x="939030" y="2685231"/>
            <a:ext cx="0" cy="3032613"/>
          </a:xfrm>
          <a:prstGeom prst="line">
            <a:avLst/>
          </a:prstGeom>
          <a:ln w="28575">
            <a:solidFill>
              <a:srgbClr val="FDB813"/>
            </a:solidFill>
          </a:ln>
        </p:spPr>
        <p:style>
          <a:lnRef idx="1">
            <a:schemeClr val="accent1"/>
          </a:lnRef>
          <a:fillRef idx="0">
            <a:schemeClr val="accent1"/>
          </a:fillRef>
          <a:effectRef idx="0">
            <a:schemeClr val="accent1"/>
          </a:effectRef>
          <a:fontRef idx="minor">
            <a:schemeClr val="tx1"/>
          </a:fontRef>
        </p:style>
      </p:cxnSp>
      <p:sp>
        <p:nvSpPr>
          <p:cNvPr id="8" name="Slide Number Placeholder 5"/>
          <p:cNvSpPr txBox="1">
            <a:spLocks/>
          </p:cNvSpPr>
          <p:nvPr userDrawn="1"/>
        </p:nvSpPr>
        <p:spPr>
          <a:xfrm>
            <a:off x="8365828" y="6433840"/>
            <a:ext cx="3651199" cy="253677"/>
          </a:xfrm>
          <a:prstGeom prst="rect">
            <a:avLst/>
          </a:prstGeom>
        </p:spPr>
        <p:txBody>
          <a:bodyPr/>
          <a:lstStyle>
            <a:defPPr>
              <a:defRPr lang="en-US"/>
            </a:defPPr>
            <a:lvl1pPr marL="0" algn="l" defTabSz="914400" rtl="0" eaLnBrk="1" latinLnBrk="0" hangingPunct="1">
              <a:defRPr sz="18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D45826B-CAA5-4650-90CF-DEA57839DD2A}" type="slidenum">
              <a:rPr lang="en-US" sz="1200" smtClean="0">
                <a:solidFill>
                  <a:schemeClr val="bg1"/>
                </a:solidFill>
                <a:latin typeface="+mj-lt"/>
              </a:rPr>
              <a:pPr algn="r"/>
              <a:t>‹#›</a:t>
            </a:fld>
            <a:endParaRPr lang="en-US" sz="1200">
              <a:solidFill>
                <a:schemeClr val="bg1"/>
              </a:solidFill>
              <a:latin typeface="+mj-lt"/>
            </a:endParaRPr>
          </a:p>
        </p:txBody>
      </p:sp>
      <p:sp>
        <p:nvSpPr>
          <p:cNvPr id="10" name="Title 1">
            <a:extLst>
              <a:ext uri="{FF2B5EF4-FFF2-40B4-BE49-F238E27FC236}">
                <a16:creationId xmlns:a16="http://schemas.microsoft.com/office/drawing/2014/main" id="{72B24856-157C-4B0A-A38B-69BBB1A2D7FE}"/>
              </a:ext>
            </a:extLst>
          </p:cNvPr>
          <p:cNvSpPr>
            <a:spLocks noGrp="1"/>
          </p:cNvSpPr>
          <p:nvPr>
            <p:ph type="ctrTitle" hasCustomPrompt="1"/>
          </p:nvPr>
        </p:nvSpPr>
        <p:spPr>
          <a:xfrm>
            <a:off x="1137834" y="2530488"/>
            <a:ext cx="5877115" cy="1773347"/>
          </a:xfrm>
          <a:prstGeom prst="rect">
            <a:avLst/>
          </a:prstGeom>
        </p:spPr>
        <p:txBody>
          <a:bodyPr>
            <a:noAutofit/>
          </a:bodyPr>
          <a:lstStyle>
            <a:lvl1pPr algn="l">
              <a:defRPr sz="6000">
                <a:solidFill>
                  <a:schemeClr val="bg1"/>
                </a:solidFill>
                <a:latin typeface="Franklin Gothic Demi Cond" panose="020B0706030402020204" pitchFamily="34" charset="0"/>
              </a:defRPr>
            </a:lvl1pPr>
          </a:lstStyle>
          <a:p>
            <a:r>
              <a:rPr lang="en-US"/>
              <a:t>Click to edit </a:t>
            </a:r>
            <a:br>
              <a:rPr lang="en-US"/>
            </a:br>
            <a:r>
              <a:rPr lang="en-US"/>
              <a:t>Master title style</a:t>
            </a:r>
          </a:p>
        </p:txBody>
      </p:sp>
      <p:sp>
        <p:nvSpPr>
          <p:cNvPr id="11" name="Subtitle 2">
            <a:extLst>
              <a:ext uri="{FF2B5EF4-FFF2-40B4-BE49-F238E27FC236}">
                <a16:creationId xmlns:a16="http://schemas.microsoft.com/office/drawing/2014/main" id="{97990773-340B-4C22-924F-47376280B7A3}"/>
              </a:ext>
            </a:extLst>
          </p:cNvPr>
          <p:cNvSpPr>
            <a:spLocks noGrp="1"/>
          </p:cNvSpPr>
          <p:nvPr>
            <p:ph type="subTitle" idx="1"/>
          </p:nvPr>
        </p:nvSpPr>
        <p:spPr>
          <a:xfrm>
            <a:off x="1137834" y="4449758"/>
            <a:ext cx="4727220" cy="494732"/>
          </a:xfrm>
          <a:prstGeom prst="rect">
            <a:avLst/>
          </a:prstGeom>
        </p:spPr>
        <p:txBody>
          <a:bodyPr>
            <a:noAutofit/>
          </a:bodyPr>
          <a:lstStyle>
            <a:lvl1pPr marL="0" indent="0" algn="l">
              <a:buNone/>
              <a:defRPr sz="2800">
                <a:solidFill>
                  <a:srgbClr val="FDB813"/>
                </a:solidFill>
                <a:latin typeface="Franklin Gothic Demi Cond" panose="020B07060304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2" name="Picture 11">
            <a:extLst>
              <a:ext uri="{FF2B5EF4-FFF2-40B4-BE49-F238E27FC236}">
                <a16:creationId xmlns:a16="http://schemas.microsoft.com/office/drawing/2014/main" id="{223C3F3D-6FB8-4C78-950A-4D501EB3B0C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71534" y="316565"/>
            <a:ext cx="1603140" cy="806263"/>
          </a:xfrm>
          <a:prstGeom prst="rect">
            <a:avLst/>
          </a:prstGeom>
        </p:spPr>
      </p:pic>
    </p:spTree>
    <p:extLst>
      <p:ext uri="{BB962C8B-B14F-4D97-AF65-F5344CB8AC3E}">
        <p14:creationId xmlns:p14="http://schemas.microsoft.com/office/powerpoint/2010/main" val="1530220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8" name="Content Placeholder 5"/>
          <p:cNvSpPr>
            <a:spLocks noGrp="1"/>
          </p:cNvSpPr>
          <p:nvPr>
            <p:ph sz="quarter" idx="13"/>
          </p:nvPr>
        </p:nvSpPr>
        <p:spPr>
          <a:xfrm>
            <a:off x="781051" y="1520457"/>
            <a:ext cx="10267950" cy="3790950"/>
          </a:xfrm>
        </p:spPr>
        <p:txBody>
          <a:bodyPr/>
          <a:lstStyle/>
          <a:p>
            <a:pPr lvl="0"/>
            <a:r>
              <a:rPr lang="en-US"/>
              <a:t>Click to edit Master text styles</a:t>
            </a:r>
          </a:p>
          <a:p>
            <a:pPr lvl="1"/>
            <a:r>
              <a:rPr lang="en-US"/>
              <a:t>Second level</a:t>
            </a:r>
          </a:p>
          <a:p>
            <a:pPr lvl="2"/>
            <a:r>
              <a:rPr lang="en-US"/>
              <a:t>Third level</a:t>
            </a:r>
          </a:p>
        </p:txBody>
      </p:sp>
      <p:sp>
        <p:nvSpPr>
          <p:cNvPr id="4" name="Title Placeholder 1"/>
          <p:cNvSpPr>
            <a:spLocks noGrp="1"/>
          </p:cNvSpPr>
          <p:nvPr>
            <p:ph type="title"/>
          </p:nvPr>
        </p:nvSpPr>
        <p:spPr>
          <a:xfrm>
            <a:off x="776606" y="358458"/>
            <a:ext cx="10272395"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915134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Faith Based">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32" y="-24063"/>
            <a:ext cx="1925053" cy="6148416"/>
          </a:xfrm>
          <a:prstGeom prst="rect">
            <a:avLst/>
          </a:prstGeom>
        </p:spPr>
      </p:pic>
      <p:sp>
        <p:nvSpPr>
          <p:cNvPr id="10" name="Content Placeholder 5"/>
          <p:cNvSpPr>
            <a:spLocks noGrp="1"/>
          </p:cNvSpPr>
          <p:nvPr>
            <p:ph sz="quarter" idx="14"/>
          </p:nvPr>
        </p:nvSpPr>
        <p:spPr>
          <a:xfrm>
            <a:off x="2333405" y="1520457"/>
            <a:ext cx="9287095" cy="4410072"/>
          </a:xfrm>
        </p:spPr>
        <p:txBody>
          <a:bodyPr/>
          <a:lstStyle/>
          <a:p>
            <a:pPr lvl="0"/>
            <a:r>
              <a:rPr lang="en-US"/>
              <a:t>Click to edit Master text styles</a:t>
            </a:r>
          </a:p>
          <a:p>
            <a:pPr lvl="1"/>
            <a:r>
              <a:rPr lang="en-US"/>
              <a:t>Second level</a:t>
            </a:r>
          </a:p>
          <a:p>
            <a:pPr lvl="2"/>
            <a:r>
              <a:rPr lang="en-US"/>
              <a:t>Third level</a:t>
            </a:r>
          </a:p>
        </p:txBody>
      </p:sp>
      <p:sp>
        <p:nvSpPr>
          <p:cNvPr id="8" name="Rectangle 7"/>
          <p:cNvSpPr/>
          <p:nvPr userDrawn="1"/>
        </p:nvSpPr>
        <p:spPr>
          <a:xfrm>
            <a:off x="-13140" y="-17417"/>
            <a:ext cx="1924493" cy="6141771"/>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Placeholder 1"/>
          <p:cNvSpPr>
            <a:spLocks noGrp="1"/>
          </p:cNvSpPr>
          <p:nvPr>
            <p:ph type="title"/>
          </p:nvPr>
        </p:nvSpPr>
        <p:spPr>
          <a:xfrm>
            <a:off x="2346326" y="358458"/>
            <a:ext cx="9732689"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700834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Rectangle 6"/>
          <p:cNvSpPr/>
          <p:nvPr userDrawn="1"/>
        </p:nvSpPr>
        <p:spPr>
          <a:xfrm>
            <a:off x="0" y="-24141"/>
            <a:ext cx="12192000" cy="6875417"/>
          </a:xfrm>
          <a:prstGeom prst="rect">
            <a:avLst/>
          </a:prstGeom>
          <a:solidFill>
            <a:schemeClr val="dk1">
              <a:alpha val="74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9" name="Straight Connector 8"/>
          <p:cNvCxnSpPr/>
          <p:nvPr userDrawn="1"/>
        </p:nvCxnSpPr>
        <p:spPr>
          <a:xfrm>
            <a:off x="939030" y="2685231"/>
            <a:ext cx="0" cy="3032613"/>
          </a:xfrm>
          <a:prstGeom prst="line">
            <a:avLst/>
          </a:prstGeom>
          <a:ln w="28575">
            <a:solidFill>
              <a:srgbClr val="FDB813"/>
            </a:solidFill>
          </a:ln>
        </p:spPr>
        <p:style>
          <a:lnRef idx="1">
            <a:schemeClr val="accent1"/>
          </a:lnRef>
          <a:fillRef idx="0">
            <a:schemeClr val="accent1"/>
          </a:fillRef>
          <a:effectRef idx="0">
            <a:schemeClr val="accent1"/>
          </a:effectRef>
          <a:fontRef idx="minor">
            <a:schemeClr val="tx1"/>
          </a:fontRef>
        </p:style>
      </p:cxnSp>
      <p:sp>
        <p:nvSpPr>
          <p:cNvPr id="11" name="Slide Number Placeholder 5"/>
          <p:cNvSpPr txBox="1">
            <a:spLocks/>
          </p:cNvSpPr>
          <p:nvPr userDrawn="1"/>
        </p:nvSpPr>
        <p:spPr>
          <a:xfrm>
            <a:off x="8365828" y="6433840"/>
            <a:ext cx="3651199" cy="253677"/>
          </a:xfrm>
          <a:prstGeom prst="rect">
            <a:avLst/>
          </a:prstGeom>
        </p:spPr>
        <p:txBody>
          <a:bodyPr/>
          <a:lstStyle>
            <a:defPPr>
              <a:defRPr lang="en-US"/>
            </a:defPPr>
            <a:lvl1pPr marL="0" algn="l" defTabSz="914400" rtl="0" eaLnBrk="1" latinLnBrk="0" hangingPunct="1">
              <a:defRPr sz="18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D45826B-CAA5-4650-90CF-DEA57839DD2A}" type="slidenum">
              <a:rPr lang="en-US" sz="1200" smtClean="0">
                <a:solidFill>
                  <a:schemeClr val="bg1"/>
                </a:solidFill>
                <a:latin typeface="+mj-lt"/>
              </a:rPr>
              <a:pPr algn="r"/>
              <a:t>‹#›</a:t>
            </a:fld>
            <a:endParaRPr lang="en-US" sz="1200">
              <a:solidFill>
                <a:schemeClr val="bg1"/>
              </a:solidFill>
              <a:latin typeface="+mj-lt"/>
            </a:endParaRPr>
          </a:p>
        </p:txBody>
      </p:sp>
      <p:pic>
        <p:nvPicPr>
          <p:cNvPr id="8" name="Picture 7">
            <a:extLst>
              <a:ext uri="{FF2B5EF4-FFF2-40B4-BE49-F238E27FC236}">
                <a16:creationId xmlns:a16="http://schemas.microsoft.com/office/drawing/2014/main" id="{77C34FA7-3111-4EB2-B03E-BAF652D83C5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71534" y="316565"/>
            <a:ext cx="1603140" cy="806263"/>
          </a:xfrm>
          <a:prstGeom prst="rect">
            <a:avLst/>
          </a:prstGeom>
        </p:spPr>
      </p:pic>
      <p:sp>
        <p:nvSpPr>
          <p:cNvPr id="12" name="Title 1">
            <a:extLst>
              <a:ext uri="{FF2B5EF4-FFF2-40B4-BE49-F238E27FC236}">
                <a16:creationId xmlns:a16="http://schemas.microsoft.com/office/drawing/2014/main" id="{3B58B5A1-AFD6-4DBD-B584-C67B5296C55B}"/>
              </a:ext>
            </a:extLst>
          </p:cNvPr>
          <p:cNvSpPr>
            <a:spLocks noGrp="1"/>
          </p:cNvSpPr>
          <p:nvPr>
            <p:ph type="ctrTitle" hasCustomPrompt="1"/>
          </p:nvPr>
        </p:nvSpPr>
        <p:spPr>
          <a:xfrm>
            <a:off x="1137834" y="2530488"/>
            <a:ext cx="5877115" cy="1773347"/>
          </a:xfrm>
          <a:prstGeom prst="rect">
            <a:avLst/>
          </a:prstGeom>
        </p:spPr>
        <p:txBody>
          <a:bodyPr>
            <a:noAutofit/>
          </a:bodyPr>
          <a:lstStyle>
            <a:lvl1pPr algn="l">
              <a:defRPr sz="6000">
                <a:solidFill>
                  <a:schemeClr val="bg1"/>
                </a:solidFill>
                <a:latin typeface="Franklin Gothic Demi Cond" panose="020B0706030402020204" pitchFamily="34" charset="0"/>
              </a:defRPr>
            </a:lvl1pPr>
          </a:lstStyle>
          <a:p>
            <a:r>
              <a:rPr lang="en-US"/>
              <a:t>Click to edit </a:t>
            </a:r>
            <a:br>
              <a:rPr lang="en-US"/>
            </a:br>
            <a:r>
              <a:rPr lang="en-US"/>
              <a:t>Master title style</a:t>
            </a:r>
          </a:p>
        </p:txBody>
      </p:sp>
      <p:sp>
        <p:nvSpPr>
          <p:cNvPr id="13" name="Subtitle 2">
            <a:extLst>
              <a:ext uri="{FF2B5EF4-FFF2-40B4-BE49-F238E27FC236}">
                <a16:creationId xmlns:a16="http://schemas.microsoft.com/office/drawing/2014/main" id="{C840027F-BDA8-43AC-9731-EB797B35FB5F}"/>
              </a:ext>
            </a:extLst>
          </p:cNvPr>
          <p:cNvSpPr>
            <a:spLocks noGrp="1"/>
          </p:cNvSpPr>
          <p:nvPr>
            <p:ph type="subTitle" idx="1"/>
          </p:nvPr>
        </p:nvSpPr>
        <p:spPr>
          <a:xfrm>
            <a:off x="1137834" y="4449758"/>
            <a:ext cx="4727220" cy="494732"/>
          </a:xfrm>
          <a:prstGeom prst="rect">
            <a:avLst/>
          </a:prstGeom>
        </p:spPr>
        <p:txBody>
          <a:bodyPr>
            <a:noAutofit/>
          </a:bodyPr>
          <a:lstStyle>
            <a:lvl1pPr marL="0" indent="0" algn="l">
              <a:buNone/>
              <a:defRPr sz="2800">
                <a:solidFill>
                  <a:srgbClr val="FDB813"/>
                </a:solidFill>
                <a:latin typeface="Franklin Gothic Demi Cond" panose="020B07060304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350761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19.gif"/><Relationship Id="rId5" Type="http://schemas.openxmlformats.org/officeDocument/2006/relationships/theme" Target="../theme/theme4.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19.gif"/></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slideLayout" Target="../slideLayouts/slideLayout35.xml"/><Relationship Id="rId7" Type="http://schemas.openxmlformats.org/officeDocument/2006/relationships/theme" Target="../theme/theme6.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image" Target="../media/image19.gif"/><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theme" Target="../theme/theme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19.gif"/><Relationship Id="rId7" Type="http://schemas.openxmlformats.org/officeDocument/2006/relationships/image" Target="../media/image51.svg"/><Relationship Id="rId2" Type="http://schemas.openxmlformats.org/officeDocument/2006/relationships/theme" Target="../theme/theme8.xml"/><Relationship Id="rId1" Type="http://schemas.openxmlformats.org/officeDocument/2006/relationships/slideLayout" Target="../slideLayouts/slideLayout57.xml"/><Relationship Id="rId6" Type="http://schemas.openxmlformats.org/officeDocument/2006/relationships/image" Target="../media/image50.png"/><Relationship Id="rId5" Type="http://schemas.openxmlformats.org/officeDocument/2006/relationships/image" Target="../media/image49.svg"/><Relationship Id="rId10" Type="http://schemas.openxmlformats.org/officeDocument/2006/relationships/image" Target="../media/image54.svg"/><Relationship Id="rId4" Type="http://schemas.openxmlformats.org/officeDocument/2006/relationships/image" Target="../media/image48.png"/><Relationship Id="rId9" Type="http://schemas.openxmlformats.org/officeDocument/2006/relationships/image" Target="../media/image5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426763"/>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84" r:id="rId3"/>
    <p:sldLayoutId id="2147483673" r:id="rId4"/>
    <p:sldLayoutId id="2147483683" r:id="rId5"/>
    <p:sldLayoutId id="2147483682" r:id="rId6"/>
    <p:sldLayoutId id="2147483762" r:id="rId7"/>
    <p:sldLayoutId id="214748376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74462"/>
      </p:ext>
    </p:extLst>
  </p:cSld>
  <p:clrMap bg1="lt1" tx1="dk1" bg2="lt2" tx2="dk2" accent1="accent1" accent2="accent2" accent3="accent3" accent4="accent4" accent5="accent5" accent6="accent6" hlink="hlink" folHlink="folHlink"/>
  <p:sldLayoutIdLst>
    <p:sldLayoutId id="2147483680" r:id="rId1"/>
    <p:sldLayoutId id="2147483689" r:id="rId2"/>
    <p:sldLayoutId id="2147483698" r:id="rId3"/>
    <p:sldLayoutId id="2147483687" r:id="rId4"/>
    <p:sldLayoutId id="2147483686" r:id="rId5"/>
    <p:sldLayoutId id="2147483679" r:id="rId6"/>
    <p:sldLayoutId id="214748368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38730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4" r:id="rId3"/>
    <p:sldLayoutId id="2147483695" r:id="rId4"/>
    <p:sldLayoutId id="2147483696" r:id="rId5"/>
    <p:sldLayoutId id="214748369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93726" y="274638"/>
            <a:ext cx="10699750" cy="1143000"/>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p:cNvSpPr>
            <a:spLocks noGrp="1"/>
          </p:cNvSpPr>
          <p:nvPr>
            <p:ph type="body" idx="1"/>
          </p:nvPr>
        </p:nvSpPr>
        <p:spPr>
          <a:xfrm>
            <a:off x="593726" y="1600203"/>
            <a:ext cx="10699750" cy="437674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2" name="Rectangle 11">
            <a:extLst>
              <a:ext uri="{FF2B5EF4-FFF2-40B4-BE49-F238E27FC236}">
                <a16:creationId xmlns:a16="http://schemas.microsoft.com/office/drawing/2014/main" id="{D1D2FECA-D8D5-485F-8111-BA58B1126D52}"/>
              </a:ext>
            </a:extLst>
          </p:cNvPr>
          <p:cNvSpPr/>
          <p:nvPr userDrawn="1"/>
        </p:nvSpPr>
        <p:spPr>
          <a:xfrm>
            <a:off x="0" y="6163773"/>
            <a:ext cx="12192000" cy="73183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pic>
        <p:nvPicPr>
          <p:cNvPr id="15" name="Picture 14">
            <a:extLst>
              <a:ext uri="{FF2B5EF4-FFF2-40B4-BE49-F238E27FC236}">
                <a16:creationId xmlns:a16="http://schemas.microsoft.com/office/drawing/2014/main" id="{97AD18E7-EC66-4C77-B1E5-06E8C3737F3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32597" y="6270506"/>
            <a:ext cx="899123" cy="379127"/>
          </a:xfrm>
          <a:prstGeom prst="rect">
            <a:avLst/>
          </a:prstGeom>
        </p:spPr>
      </p:pic>
      <p:sp>
        <p:nvSpPr>
          <p:cNvPr id="16" name="Slide Number Placeholder 5">
            <a:extLst>
              <a:ext uri="{FF2B5EF4-FFF2-40B4-BE49-F238E27FC236}">
                <a16:creationId xmlns:a16="http://schemas.microsoft.com/office/drawing/2014/main" id="{8ECCFFB7-FA5B-4063-B8D4-B35C34FBDD20}"/>
              </a:ext>
            </a:extLst>
          </p:cNvPr>
          <p:cNvSpPr txBox="1">
            <a:spLocks/>
          </p:cNvSpPr>
          <p:nvPr userDrawn="1"/>
        </p:nvSpPr>
        <p:spPr>
          <a:xfrm>
            <a:off x="8156685" y="6358298"/>
            <a:ext cx="3651199" cy="230178"/>
          </a:xfrm>
          <a:prstGeom prst="rect">
            <a:avLst/>
          </a:prstGeom>
        </p:spPr>
        <p:txBody>
          <a:bodyPr/>
          <a:lstStyle>
            <a:defPPr>
              <a:defRPr lang="en-US"/>
            </a:defPPr>
            <a:lvl1pPr marL="0" algn="l" defTabSz="914400" rtl="0" eaLnBrk="1" latinLnBrk="0" hangingPunct="1">
              <a:defRPr sz="18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D45826B-CAA5-4650-90CF-DEA57839DD2A}" type="slidenum">
              <a:rPr lang="en-US" sz="1200" smtClean="0">
                <a:solidFill>
                  <a:schemeClr val="bg1"/>
                </a:solidFill>
                <a:latin typeface="+mj-lt"/>
              </a:rPr>
              <a:pPr algn="r"/>
              <a:t>‹#›</a:t>
            </a:fld>
            <a:endParaRPr lang="en-US" sz="1100">
              <a:solidFill>
                <a:schemeClr val="bg1"/>
              </a:solidFill>
              <a:latin typeface="+mj-lt"/>
            </a:endParaRPr>
          </a:p>
        </p:txBody>
      </p:sp>
      <p:cxnSp>
        <p:nvCxnSpPr>
          <p:cNvPr id="17" name="Straight Connector 16">
            <a:extLst>
              <a:ext uri="{FF2B5EF4-FFF2-40B4-BE49-F238E27FC236}">
                <a16:creationId xmlns:a16="http://schemas.microsoft.com/office/drawing/2014/main" id="{86AAAE1C-8B34-4792-8A56-9CB9BEBC66C5}"/>
              </a:ext>
            </a:extLst>
          </p:cNvPr>
          <p:cNvCxnSpPr>
            <a:cxnSpLocks/>
          </p:cNvCxnSpPr>
          <p:nvPr userDrawn="1"/>
        </p:nvCxnSpPr>
        <p:spPr>
          <a:xfrm>
            <a:off x="1334964" y="6275563"/>
            <a:ext cx="0" cy="408973"/>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D7ABE79-0B35-47B0-80B6-DDDBB75F8DC0}"/>
              </a:ext>
            </a:extLst>
          </p:cNvPr>
          <p:cNvSpPr txBox="1"/>
          <p:nvPr userDrawn="1"/>
        </p:nvSpPr>
        <p:spPr>
          <a:xfrm>
            <a:off x="1470066" y="6310834"/>
            <a:ext cx="3941518" cy="338554"/>
          </a:xfrm>
          <a:prstGeom prst="rect">
            <a:avLst/>
          </a:prstGeom>
          <a:noFill/>
        </p:spPr>
        <p:txBody>
          <a:bodyPr wrap="square" rtlCol="0">
            <a:spAutoFit/>
          </a:bodyPr>
          <a:lstStyle/>
          <a:p>
            <a:pPr algn="l"/>
            <a:r>
              <a:rPr lang="en-US" sz="1600" kern="1200" dirty="0">
                <a:solidFill>
                  <a:schemeClr val="bg1"/>
                </a:solidFill>
                <a:effectLst/>
                <a:latin typeface="+mn-lt"/>
                <a:ea typeface="+mn-ea"/>
                <a:cs typeface="+mn-cs"/>
              </a:rPr>
              <a:t>A Marsh &amp; McLennan Agency LLC Thresholds</a:t>
            </a:r>
          </a:p>
        </p:txBody>
      </p:sp>
    </p:spTree>
    <p:extLst>
      <p:ext uri="{BB962C8B-B14F-4D97-AF65-F5344CB8AC3E}">
        <p14:creationId xmlns:p14="http://schemas.microsoft.com/office/powerpoint/2010/main" val="2582011856"/>
      </p:ext>
    </p:extLst>
  </p:cSld>
  <p:clrMap bg1="lt1" tx1="dk1" bg2="lt2" tx2="dk2" accent1="accent1" accent2="accent2" accent3="accent3" accent4="accent4" accent5="accent5" accent6="accent6" hlink="hlink" folHlink="folHlink"/>
  <p:sldLayoutIdLst>
    <p:sldLayoutId id="2147483700" r:id="rId1"/>
    <p:sldLayoutId id="2147483711" r:id="rId2"/>
    <p:sldLayoutId id="2147483701" r:id="rId3"/>
    <p:sldLayoutId id="2147483712" r:id="rId4"/>
  </p:sldLayoutIdLst>
  <p:txStyles>
    <p:titleStyle>
      <a:lvl1pPr algn="l" defTabSz="914400" rtl="0" eaLnBrk="1" latinLnBrk="0" hangingPunct="1">
        <a:lnSpc>
          <a:spcPct val="90000"/>
        </a:lnSpc>
        <a:spcBef>
          <a:spcPct val="0"/>
        </a:spcBef>
        <a:buNone/>
        <a:defRPr sz="4400" kern="1200">
          <a:solidFill>
            <a:srgbClr val="FDB813"/>
          </a:solidFill>
          <a:latin typeface="Franklin Gothic Demi Cond" panose="020B07060304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FDB813"/>
        </a:buClr>
        <a:buSzPct val="85000"/>
        <a:buFont typeface="Calibri" panose="020F050202020403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lumMod val="65000"/>
            <a:lumOff val="35000"/>
          </a:schemeClr>
        </a:buClr>
        <a:buSzPct val="85000"/>
        <a:buFont typeface="Calibri" panose="020F050202020403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lumMod val="65000"/>
            <a:lumOff val="35000"/>
          </a:schemeClr>
        </a:buClr>
        <a:buSzPct val="85000"/>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93726" y="274638"/>
            <a:ext cx="9732689" cy="1143000"/>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p:cNvSpPr>
            <a:spLocks noGrp="1"/>
          </p:cNvSpPr>
          <p:nvPr>
            <p:ph type="body" idx="1"/>
          </p:nvPr>
        </p:nvSpPr>
        <p:spPr>
          <a:xfrm>
            <a:off x="593726" y="1600203"/>
            <a:ext cx="10699750" cy="437674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4" name="Rectangle 13">
            <a:extLst>
              <a:ext uri="{FF2B5EF4-FFF2-40B4-BE49-F238E27FC236}">
                <a16:creationId xmlns:a16="http://schemas.microsoft.com/office/drawing/2014/main" id="{C7CEF014-8C9F-480B-921D-AA1C529C9A65}"/>
              </a:ext>
            </a:extLst>
          </p:cNvPr>
          <p:cNvSpPr/>
          <p:nvPr userDrawn="1"/>
        </p:nvSpPr>
        <p:spPr>
          <a:xfrm>
            <a:off x="0" y="6126164"/>
            <a:ext cx="12192000" cy="73183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pic>
        <p:nvPicPr>
          <p:cNvPr id="15" name="Picture 14">
            <a:extLst>
              <a:ext uri="{FF2B5EF4-FFF2-40B4-BE49-F238E27FC236}">
                <a16:creationId xmlns:a16="http://schemas.microsoft.com/office/drawing/2014/main" id="{BE9E6F25-890D-4E4F-A485-DE38C499DC45}"/>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32597" y="6270506"/>
            <a:ext cx="899123" cy="379127"/>
          </a:xfrm>
          <a:prstGeom prst="rect">
            <a:avLst/>
          </a:prstGeom>
        </p:spPr>
      </p:pic>
      <p:sp>
        <p:nvSpPr>
          <p:cNvPr id="16" name="Slide Number Placeholder 5">
            <a:extLst>
              <a:ext uri="{FF2B5EF4-FFF2-40B4-BE49-F238E27FC236}">
                <a16:creationId xmlns:a16="http://schemas.microsoft.com/office/drawing/2014/main" id="{C20985B8-CDC0-408F-831D-4222F3ED2C7E}"/>
              </a:ext>
            </a:extLst>
          </p:cNvPr>
          <p:cNvSpPr txBox="1">
            <a:spLocks/>
          </p:cNvSpPr>
          <p:nvPr userDrawn="1"/>
        </p:nvSpPr>
        <p:spPr>
          <a:xfrm>
            <a:off x="8156685" y="6358298"/>
            <a:ext cx="3651199" cy="230178"/>
          </a:xfrm>
          <a:prstGeom prst="rect">
            <a:avLst/>
          </a:prstGeom>
        </p:spPr>
        <p:txBody>
          <a:bodyPr/>
          <a:lstStyle>
            <a:defPPr>
              <a:defRPr lang="en-US"/>
            </a:defPPr>
            <a:lvl1pPr marL="0" algn="l" defTabSz="914400" rtl="0" eaLnBrk="1" latinLnBrk="0" hangingPunct="1">
              <a:defRPr sz="18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D45826B-CAA5-4650-90CF-DEA57839DD2A}" type="slidenum">
              <a:rPr lang="en-US" sz="1200" smtClean="0">
                <a:solidFill>
                  <a:schemeClr val="bg1"/>
                </a:solidFill>
                <a:latin typeface="+mj-lt"/>
              </a:rPr>
              <a:pPr algn="r"/>
              <a:t>‹#›</a:t>
            </a:fld>
            <a:endParaRPr lang="en-US" sz="1100">
              <a:solidFill>
                <a:schemeClr val="bg1"/>
              </a:solidFill>
              <a:latin typeface="+mj-lt"/>
            </a:endParaRPr>
          </a:p>
        </p:txBody>
      </p:sp>
      <p:cxnSp>
        <p:nvCxnSpPr>
          <p:cNvPr id="17" name="Straight Connector 16">
            <a:extLst>
              <a:ext uri="{FF2B5EF4-FFF2-40B4-BE49-F238E27FC236}">
                <a16:creationId xmlns:a16="http://schemas.microsoft.com/office/drawing/2014/main" id="{02B274D7-B855-4E84-B516-FA39BBC884B0}"/>
              </a:ext>
            </a:extLst>
          </p:cNvPr>
          <p:cNvCxnSpPr>
            <a:cxnSpLocks/>
          </p:cNvCxnSpPr>
          <p:nvPr userDrawn="1"/>
        </p:nvCxnSpPr>
        <p:spPr>
          <a:xfrm>
            <a:off x="1334964" y="6275563"/>
            <a:ext cx="0" cy="408973"/>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68D39BD-ADC3-4664-B3BE-7C1021EB865A}"/>
              </a:ext>
            </a:extLst>
          </p:cNvPr>
          <p:cNvSpPr txBox="1"/>
          <p:nvPr userDrawn="1"/>
        </p:nvSpPr>
        <p:spPr>
          <a:xfrm>
            <a:off x="1478380" y="6281538"/>
            <a:ext cx="3916580" cy="338554"/>
          </a:xfrm>
          <a:prstGeom prst="rect">
            <a:avLst/>
          </a:prstGeom>
          <a:noFill/>
        </p:spPr>
        <p:txBody>
          <a:bodyPr wrap="square" rtlCol="0">
            <a:spAutoFit/>
          </a:bodyPr>
          <a:lstStyle/>
          <a:p>
            <a:pPr algn="l"/>
            <a:r>
              <a:rPr lang="en-US" sz="1600" kern="1200" dirty="0">
                <a:solidFill>
                  <a:schemeClr val="bg1"/>
                </a:solidFill>
                <a:effectLst/>
                <a:latin typeface="+mn-lt"/>
                <a:ea typeface="+mn-ea"/>
                <a:cs typeface="+mn-cs"/>
              </a:rPr>
              <a:t>A Marsh &amp; McLennan Agency LLC Thresholds</a:t>
            </a:r>
          </a:p>
        </p:txBody>
      </p:sp>
    </p:spTree>
    <p:extLst>
      <p:ext uri="{BB962C8B-B14F-4D97-AF65-F5344CB8AC3E}">
        <p14:creationId xmlns:p14="http://schemas.microsoft.com/office/powerpoint/2010/main" val="3594052059"/>
      </p:ext>
    </p:extLst>
  </p:cSld>
  <p:clrMap bg1="lt1" tx1="dk1" bg2="lt2" tx2="dk2" accent1="accent1" accent2="accent2" accent3="accent3" accent4="accent4" accent5="accent5" accent6="accent6" hlink="hlink" folHlink="folHlink"/>
  <p:sldLayoutIdLst>
    <p:sldLayoutId id="2147483714" r:id="rId1"/>
    <p:sldLayoutId id="2147483752" r:id="rId2"/>
    <p:sldLayoutId id="2147483744" r:id="rId3"/>
    <p:sldLayoutId id="2147483755" r:id="rId4"/>
    <p:sldLayoutId id="2147483753" r:id="rId5"/>
    <p:sldLayoutId id="2147483743" r:id="rId6"/>
    <p:sldLayoutId id="2147483745" r:id="rId7"/>
  </p:sldLayoutIdLst>
  <p:txStyles>
    <p:titleStyle>
      <a:lvl1pPr algn="l" defTabSz="914400" rtl="0" eaLnBrk="1" latinLnBrk="0" hangingPunct="1">
        <a:lnSpc>
          <a:spcPct val="90000"/>
        </a:lnSpc>
        <a:spcBef>
          <a:spcPct val="0"/>
        </a:spcBef>
        <a:buNone/>
        <a:defRPr sz="4400" kern="1200">
          <a:solidFill>
            <a:srgbClr val="FDB813"/>
          </a:solidFill>
          <a:latin typeface="Franklin Gothic Demi Cond" panose="020B07060304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FDB813"/>
        </a:buClr>
        <a:buSzPct val="85000"/>
        <a:buFont typeface="Calibri" panose="020F050202020403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lumMod val="65000"/>
            <a:lumOff val="35000"/>
          </a:schemeClr>
        </a:buClr>
        <a:buSzPct val="85000"/>
        <a:buFont typeface="Calibri" panose="020F050202020403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lumMod val="65000"/>
            <a:lumOff val="35000"/>
          </a:schemeClr>
        </a:buClr>
        <a:buSzPct val="85000"/>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93726" y="274638"/>
            <a:ext cx="10699750" cy="1143000"/>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p:cNvSpPr>
            <a:spLocks noGrp="1"/>
          </p:cNvSpPr>
          <p:nvPr>
            <p:ph type="body" idx="1"/>
          </p:nvPr>
        </p:nvSpPr>
        <p:spPr>
          <a:xfrm>
            <a:off x="593726" y="1600203"/>
            <a:ext cx="10699750" cy="437674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4" name="Rectangle 13">
            <a:extLst>
              <a:ext uri="{FF2B5EF4-FFF2-40B4-BE49-F238E27FC236}">
                <a16:creationId xmlns:a16="http://schemas.microsoft.com/office/drawing/2014/main" id="{D70FCF1F-5AC3-4185-8B4E-A1EC3E4B463E}"/>
              </a:ext>
            </a:extLst>
          </p:cNvPr>
          <p:cNvSpPr/>
          <p:nvPr userDrawn="1"/>
        </p:nvSpPr>
        <p:spPr>
          <a:xfrm>
            <a:off x="0" y="6126164"/>
            <a:ext cx="12192000" cy="73183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pic>
        <p:nvPicPr>
          <p:cNvPr id="15" name="Picture 14">
            <a:extLst>
              <a:ext uri="{FF2B5EF4-FFF2-40B4-BE49-F238E27FC236}">
                <a16:creationId xmlns:a16="http://schemas.microsoft.com/office/drawing/2014/main" id="{BAB91FA4-46BE-484F-BEF4-C998938234C8}"/>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32597" y="6270506"/>
            <a:ext cx="899123" cy="379127"/>
          </a:xfrm>
          <a:prstGeom prst="rect">
            <a:avLst/>
          </a:prstGeom>
        </p:spPr>
      </p:pic>
      <p:sp>
        <p:nvSpPr>
          <p:cNvPr id="16" name="Slide Number Placeholder 5">
            <a:extLst>
              <a:ext uri="{FF2B5EF4-FFF2-40B4-BE49-F238E27FC236}">
                <a16:creationId xmlns:a16="http://schemas.microsoft.com/office/drawing/2014/main" id="{78671058-1E02-46F0-8CB9-447C86212C60}"/>
              </a:ext>
            </a:extLst>
          </p:cNvPr>
          <p:cNvSpPr txBox="1">
            <a:spLocks/>
          </p:cNvSpPr>
          <p:nvPr userDrawn="1"/>
        </p:nvSpPr>
        <p:spPr>
          <a:xfrm>
            <a:off x="8156685" y="6358298"/>
            <a:ext cx="3651199" cy="230178"/>
          </a:xfrm>
          <a:prstGeom prst="rect">
            <a:avLst/>
          </a:prstGeom>
        </p:spPr>
        <p:txBody>
          <a:bodyPr/>
          <a:lstStyle>
            <a:defPPr>
              <a:defRPr lang="en-US"/>
            </a:defPPr>
            <a:lvl1pPr marL="0" algn="l" defTabSz="914400" rtl="0" eaLnBrk="1" latinLnBrk="0" hangingPunct="1">
              <a:defRPr sz="18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D45826B-CAA5-4650-90CF-DEA57839DD2A}" type="slidenum">
              <a:rPr lang="en-US" sz="1200" smtClean="0">
                <a:solidFill>
                  <a:schemeClr val="bg1"/>
                </a:solidFill>
                <a:latin typeface="+mj-lt"/>
              </a:rPr>
              <a:pPr algn="r"/>
              <a:t>‹#›</a:t>
            </a:fld>
            <a:endParaRPr lang="en-US" sz="1100">
              <a:solidFill>
                <a:schemeClr val="bg1"/>
              </a:solidFill>
              <a:latin typeface="+mj-lt"/>
            </a:endParaRPr>
          </a:p>
        </p:txBody>
      </p:sp>
      <p:cxnSp>
        <p:nvCxnSpPr>
          <p:cNvPr id="17" name="Straight Connector 16">
            <a:extLst>
              <a:ext uri="{FF2B5EF4-FFF2-40B4-BE49-F238E27FC236}">
                <a16:creationId xmlns:a16="http://schemas.microsoft.com/office/drawing/2014/main" id="{AD6EDC99-38C0-4FEE-8040-82519E6BCF31}"/>
              </a:ext>
            </a:extLst>
          </p:cNvPr>
          <p:cNvCxnSpPr>
            <a:cxnSpLocks/>
          </p:cNvCxnSpPr>
          <p:nvPr userDrawn="1"/>
        </p:nvCxnSpPr>
        <p:spPr>
          <a:xfrm>
            <a:off x="1334964" y="6275563"/>
            <a:ext cx="0" cy="408973"/>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75943C3-11EB-488B-AC6E-9F02FE4C011E}"/>
              </a:ext>
            </a:extLst>
          </p:cNvPr>
          <p:cNvSpPr txBox="1"/>
          <p:nvPr userDrawn="1"/>
        </p:nvSpPr>
        <p:spPr>
          <a:xfrm>
            <a:off x="1470066" y="6310834"/>
            <a:ext cx="3899955" cy="338554"/>
          </a:xfrm>
          <a:prstGeom prst="rect">
            <a:avLst/>
          </a:prstGeom>
          <a:noFill/>
        </p:spPr>
        <p:txBody>
          <a:bodyPr wrap="square" rtlCol="0">
            <a:spAutoFit/>
          </a:bodyPr>
          <a:lstStyle/>
          <a:p>
            <a:pPr algn="l"/>
            <a:r>
              <a:rPr lang="en-US" sz="1600" kern="1200" dirty="0">
                <a:solidFill>
                  <a:schemeClr val="bg1"/>
                </a:solidFill>
                <a:effectLst/>
                <a:latin typeface="+mn-lt"/>
                <a:ea typeface="+mn-ea"/>
                <a:cs typeface="+mn-cs"/>
              </a:rPr>
              <a:t>A Marsh &amp; McLennan Agency LLC Thresholds</a:t>
            </a:r>
          </a:p>
        </p:txBody>
      </p:sp>
    </p:spTree>
    <p:extLst>
      <p:ext uri="{BB962C8B-B14F-4D97-AF65-F5344CB8AC3E}">
        <p14:creationId xmlns:p14="http://schemas.microsoft.com/office/powerpoint/2010/main" val="2489690273"/>
      </p:ext>
    </p:extLst>
  </p:cSld>
  <p:clrMap bg1="lt1" tx1="dk1" bg2="lt2" tx2="dk2" accent1="accent1" accent2="accent2" accent3="accent3" accent4="accent4" accent5="accent5" accent6="accent6" hlink="hlink" folHlink="folHlink"/>
  <p:sldLayoutIdLst>
    <p:sldLayoutId id="2147483719" r:id="rId1"/>
    <p:sldLayoutId id="2147483749" r:id="rId2"/>
    <p:sldLayoutId id="2147483750" r:id="rId3"/>
    <p:sldLayoutId id="2147483720" r:id="rId4"/>
    <p:sldLayoutId id="2147483751" r:id="rId5"/>
    <p:sldLayoutId id="2147483724" r:id="rId6"/>
  </p:sldLayoutIdLst>
  <p:txStyles>
    <p:titleStyle>
      <a:lvl1pPr algn="l" defTabSz="914400" rtl="0" eaLnBrk="1" latinLnBrk="0" hangingPunct="1">
        <a:lnSpc>
          <a:spcPct val="90000"/>
        </a:lnSpc>
        <a:spcBef>
          <a:spcPct val="0"/>
        </a:spcBef>
        <a:buNone/>
        <a:defRPr sz="4400" kern="1200">
          <a:solidFill>
            <a:srgbClr val="FDB813"/>
          </a:solidFill>
          <a:latin typeface="Franklin Gothic Demi Cond" panose="020B07060304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FDB813"/>
        </a:buClr>
        <a:buSzPct val="85000"/>
        <a:buFont typeface="Calibri" panose="020F050202020403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lumMod val="65000"/>
            <a:lumOff val="35000"/>
          </a:schemeClr>
        </a:buClr>
        <a:buSzPct val="85000"/>
        <a:buFont typeface="Calibri" panose="020F050202020403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lumMod val="65000"/>
            <a:lumOff val="35000"/>
          </a:schemeClr>
        </a:buClr>
        <a:buSzPct val="85000"/>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93726" y="274638"/>
            <a:ext cx="9732689" cy="1143000"/>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p:cNvSpPr>
            <a:spLocks noGrp="1"/>
          </p:cNvSpPr>
          <p:nvPr>
            <p:ph type="body" idx="1"/>
          </p:nvPr>
        </p:nvSpPr>
        <p:spPr>
          <a:xfrm>
            <a:off x="593726" y="1600203"/>
            <a:ext cx="10699750" cy="437674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4" name="Rectangle 13">
            <a:extLst>
              <a:ext uri="{FF2B5EF4-FFF2-40B4-BE49-F238E27FC236}">
                <a16:creationId xmlns:a16="http://schemas.microsoft.com/office/drawing/2014/main" id="{37F7CBF6-611A-4A2E-BBBD-C4F570C0D396}"/>
              </a:ext>
            </a:extLst>
          </p:cNvPr>
          <p:cNvSpPr/>
          <p:nvPr userDrawn="1"/>
        </p:nvSpPr>
        <p:spPr>
          <a:xfrm>
            <a:off x="0" y="6126164"/>
            <a:ext cx="12192000" cy="73183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pic>
        <p:nvPicPr>
          <p:cNvPr id="15" name="Picture 14">
            <a:extLst>
              <a:ext uri="{FF2B5EF4-FFF2-40B4-BE49-F238E27FC236}">
                <a16:creationId xmlns:a16="http://schemas.microsoft.com/office/drawing/2014/main" id="{9AE30F5D-AE92-4EC7-A1C1-5D96914BC9AA}"/>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232597" y="6270506"/>
            <a:ext cx="899123" cy="379127"/>
          </a:xfrm>
          <a:prstGeom prst="rect">
            <a:avLst/>
          </a:prstGeom>
        </p:spPr>
      </p:pic>
      <p:sp>
        <p:nvSpPr>
          <p:cNvPr id="16" name="Slide Number Placeholder 5">
            <a:extLst>
              <a:ext uri="{FF2B5EF4-FFF2-40B4-BE49-F238E27FC236}">
                <a16:creationId xmlns:a16="http://schemas.microsoft.com/office/drawing/2014/main" id="{1E05C4CC-BC51-430F-94EB-0D3600F95C32}"/>
              </a:ext>
            </a:extLst>
          </p:cNvPr>
          <p:cNvSpPr txBox="1">
            <a:spLocks/>
          </p:cNvSpPr>
          <p:nvPr userDrawn="1"/>
        </p:nvSpPr>
        <p:spPr>
          <a:xfrm>
            <a:off x="8156685" y="6358298"/>
            <a:ext cx="3651199" cy="230178"/>
          </a:xfrm>
          <a:prstGeom prst="rect">
            <a:avLst/>
          </a:prstGeom>
        </p:spPr>
        <p:txBody>
          <a:bodyPr/>
          <a:lstStyle>
            <a:defPPr>
              <a:defRPr lang="en-US"/>
            </a:defPPr>
            <a:lvl1pPr marL="0" algn="l" defTabSz="914400" rtl="0" eaLnBrk="1" latinLnBrk="0" hangingPunct="1">
              <a:defRPr sz="18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D45826B-CAA5-4650-90CF-DEA57839DD2A}" type="slidenum">
              <a:rPr lang="en-US" sz="1200" smtClean="0">
                <a:solidFill>
                  <a:schemeClr val="bg1"/>
                </a:solidFill>
                <a:latin typeface="+mj-lt"/>
              </a:rPr>
              <a:pPr algn="r"/>
              <a:t>‹#›</a:t>
            </a:fld>
            <a:endParaRPr lang="en-US" sz="1100">
              <a:solidFill>
                <a:schemeClr val="bg1"/>
              </a:solidFill>
              <a:latin typeface="+mj-lt"/>
            </a:endParaRPr>
          </a:p>
        </p:txBody>
      </p:sp>
      <p:cxnSp>
        <p:nvCxnSpPr>
          <p:cNvPr id="17" name="Straight Connector 16">
            <a:extLst>
              <a:ext uri="{FF2B5EF4-FFF2-40B4-BE49-F238E27FC236}">
                <a16:creationId xmlns:a16="http://schemas.microsoft.com/office/drawing/2014/main" id="{B0694EDD-B2ED-4527-894B-EC73E664DF28}"/>
              </a:ext>
            </a:extLst>
          </p:cNvPr>
          <p:cNvCxnSpPr>
            <a:cxnSpLocks/>
          </p:cNvCxnSpPr>
          <p:nvPr userDrawn="1"/>
        </p:nvCxnSpPr>
        <p:spPr>
          <a:xfrm>
            <a:off x="1334964" y="6275563"/>
            <a:ext cx="0" cy="408973"/>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0944CC0-8E27-492D-9565-AAD25991E899}"/>
              </a:ext>
            </a:extLst>
          </p:cNvPr>
          <p:cNvSpPr txBox="1"/>
          <p:nvPr userDrawn="1"/>
        </p:nvSpPr>
        <p:spPr>
          <a:xfrm>
            <a:off x="1470067" y="6310834"/>
            <a:ext cx="3941518" cy="338554"/>
          </a:xfrm>
          <a:prstGeom prst="rect">
            <a:avLst/>
          </a:prstGeom>
          <a:noFill/>
        </p:spPr>
        <p:txBody>
          <a:bodyPr wrap="square" rtlCol="0">
            <a:spAutoFit/>
          </a:bodyPr>
          <a:lstStyle/>
          <a:p>
            <a:pPr algn="l"/>
            <a:r>
              <a:rPr lang="en-US" sz="1600" kern="1200" dirty="0">
                <a:solidFill>
                  <a:schemeClr val="bg1"/>
                </a:solidFill>
                <a:effectLst/>
                <a:latin typeface="+mn-lt"/>
                <a:ea typeface="+mn-ea"/>
                <a:cs typeface="+mn-cs"/>
              </a:rPr>
              <a:t>A Marsh &amp; McLennan Agency LLC Thresholds</a:t>
            </a:r>
          </a:p>
        </p:txBody>
      </p:sp>
    </p:spTree>
    <p:extLst>
      <p:ext uri="{BB962C8B-B14F-4D97-AF65-F5344CB8AC3E}">
        <p14:creationId xmlns:p14="http://schemas.microsoft.com/office/powerpoint/2010/main" val="27680495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30" r:id="rId4"/>
    <p:sldLayoutId id="2147483731" r:id="rId5"/>
    <p:sldLayoutId id="2147483732" r:id="rId6"/>
    <p:sldLayoutId id="2147483734" r:id="rId7"/>
    <p:sldLayoutId id="2147483735" r:id="rId8"/>
    <p:sldLayoutId id="2147483736" r:id="rId9"/>
    <p:sldLayoutId id="2147483737" r:id="rId10"/>
    <p:sldLayoutId id="2147483739" r:id="rId11"/>
    <p:sldLayoutId id="2147483738" r:id="rId12"/>
    <p:sldLayoutId id="2147483756" r:id="rId13"/>
    <p:sldLayoutId id="2147483757" r:id="rId14"/>
    <p:sldLayoutId id="2147483758" r:id="rId15"/>
    <p:sldLayoutId id="2147483759" r:id="rId16"/>
    <p:sldLayoutId id="2147483760" r:id="rId17"/>
    <p:sldLayoutId id="2147483761" r:id="rId18"/>
  </p:sldLayoutIdLst>
  <p:txStyles>
    <p:titleStyle>
      <a:lvl1pPr algn="l" defTabSz="914400" rtl="0" eaLnBrk="1" latinLnBrk="0" hangingPunct="1">
        <a:lnSpc>
          <a:spcPct val="90000"/>
        </a:lnSpc>
        <a:spcBef>
          <a:spcPct val="0"/>
        </a:spcBef>
        <a:buNone/>
        <a:defRPr sz="4400" kern="1200">
          <a:solidFill>
            <a:srgbClr val="FDB813"/>
          </a:solidFill>
          <a:latin typeface="Franklin Gothic Demi Cond" panose="020B07060304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FDB813"/>
        </a:buClr>
        <a:buSzPct val="85000"/>
        <a:buFont typeface="Calibri" panose="020F050202020403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lumMod val="65000"/>
            <a:lumOff val="35000"/>
          </a:schemeClr>
        </a:buClr>
        <a:buSzPct val="85000"/>
        <a:buFont typeface="Calibri" panose="020F050202020403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lumMod val="65000"/>
            <a:lumOff val="35000"/>
          </a:schemeClr>
        </a:buClr>
        <a:buSzPct val="85000"/>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itle Placeholder 1"/>
          <p:cNvSpPr>
            <a:spLocks noGrp="1"/>
          </p:cNvSpPr>
          <p:nvPr>
            <p:ph type="title"/>
          </p:nvPr>
        </p:nvSpPr>
        <p:spPr>
          <a:xfrm>
            <a:off x="593726" y="274638"/>
            <a:ext cx="9732689" cy="1143000"/>
          </a:xfrm>
          <a:prstGeom prst="rect">
            <a:avLst/>
          </a:prstGeom>
        </p:spPr>
        <p:txBody>
          <a:bodyPr vert="horz" lIns="91440" tIns="45720" rIns="91440" bIns="45720" rtlCol="0" anchor="ctr">
            <a:normAutofit/>
          </a:bodyPr>
          <a:lstStyle/>
          <a:p>
            <a:r>
              <a:rPr lang="en-US"/>
              <a:t>Lets Chat. Contact Us. </a:t>
            </a:r>
          </a:p>
        </p:txBody>
      </p:sp>
      <p:sp>
        <p:nvSpPr>
          <p:cNvPr id="10" name="Rectangle 9">
            <a:extLst>
              <a:ext uri="{FF2B5EF4-FFF2-40B4-BE49-F238E27FC236}">
                <a16:creationId xmlns:a16="http://schemas.microsoft.com/office/drawing/2014/main" id="{F15399B5-6658-4AE7-9F62-E7C6C853CA37}"/>
              </a:ext>
            </a:extLst>
          </p:cNvPr>
          <p:cNvSpPr/>
          <p:nvPr userDrawn="1"/>
        </p:nvSpPr>
        <p:spPr>
          <a:xfrm>
            <a:off x="0" y="6126164"/>
            <a:ext cx="12192000" cy="73183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5"/>
          </a:p>
        </p:txBody>
      </p:sp>
      <p:pic>
        <p:nvPicPr>
          <p:cNvPr id="11" name="Picture 10">
            <a:extLst>
              <a:ext uri="{FF2B5EF4-FFF2-40B4-BE49-F238E27FC236}">
                <a16:creationId xmlns:a16="http://schemas.microsoft.com/office/drawing/2014/main" id="{3412C90B-1D59-4025-AF69-B885C94B5E6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2597" y="6270506"/>
            <a:ext cx="899123" cy="379127"/>
          </a:xfrm>
          <a:prstGeom prst="rect">
            <a:avLst/>
          </a:prstGeom>
        </p:spPr>
      </p:pic>
      <p:sp>
        <p:nvSpPr>
          <p:cNvPr id="12" name="Slide Number Placeholder 5">
            <a:extLst>
              <a:ext uri="{FF2B5EF4-FFF2-40B4-BE49-F238E27FC236}">
                <a16:creationId xmlns:a16="http://schemas.microsoft.com/office/drawing/2014/main" id="{02E86C67-A932-4419-8995-63B31F0B5B78}"/>
              </a:ext>
            </a:extLst>
          </p:cNvPr>
          <p:cNvSpPr txBox="1">
            <a:spLocks/>
          </p:cNvSpPr>
          <p:nvPr userDrawn="1"/>
        </p:nvSpPr>
        <p:spPr>
          <a:xfrm>
            <a:off x="8156685" y="6358298"/>
            <a:ext cx="3651199" cy="230178"/>
          </a:xfrm>
          <a:prstGeom prst="rect">
            <a:avLst/>
          </a:prstGeom>
        </p:spPr>
        <p:txBody>
          <a:bodyPr/>
          <a:lstStyle>
            <a:defPPr>
              <a:defRPr lang="en-US"/>
            </a:defPPr>
            <a:lvl1pPr marL="0" algn="l" defTabSz="914400" rtl="0" eaLnBrk="1" latinLnBrk="0" hangingPunct="1">
              <a:defRPr sz="18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D45826B-CAA5-4650-90CF-DEA57839DD2A}" type="slidenum">
              <a:rPr lang="en-US" sz="1200" smtClean="0">
                <a:solidFill>
                  <a:schemeClr val="bg1"/>
                </a:solidFill>
                <a:latin typeface="+mj-lt"/>
              </a:rPr>
              <a:pPr algn="r"/>
              <a:t>‹#›</a:t>
            </a:fld>
            <a:endParaRPr lang="en-US" sz="1100">
              <a:solidFill>
                <a:schemeClr val="bg1"/>
              </a:solidFill>
              <a:latin typeface="+mj-lt"/>
            </a:endParaRPr>
          </a:p>
        </p:txBody>
      </p:sp>
      <p:cxnSp>
        <p:nvCxnSpPr>
          <p:cNvPr id="18" name="Straight Connector 17">
            <a:extLst>
              <a:ext uri="{FF2B5EF4-FFF2-40B4-BE49-F238E27FC236}">
                <a16:creationId xmlns:a16="http://schemas.microsoft.com/office/drawing/2014/main" id="{99D0B879-2495-41CC-BC6F-5E7871302E97}"/>
              </a:ext>
            </a:extLst>
          </p:cNvPr>
          <p:cNvCxnSpPr>
            <a:cxnSpLocks/>
          </p:cNvCxnSpPr>
          <p:nvPr userDrawn="1"/>
        </p:nvCxnSpPr>
        <p:spPr>
          <a:xfrm>
            <a:off x="1334964" y="6275563"/>
            <a:ext cx="0" cy="408973"/>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110B371-148F-4F52-9545-560B0052AAD4}"/>
              </a:ext>
            </a:extLst>
          </p:cNvPr>
          <p:cNvSpPr txBox="1"/>
          <p:nvPr userDrawn="1"/>
        </p:nvSpPr>
        <p:spPr>
          <a:xfrm>
            <a:off x="1470066" y="6310834"/>
            <a:ext cx="3908265" cy="338554"/>
          </a:xfrm>
          <a:prstGeom prst="rect">
            <a:avLst/>
          </a:prstGeom>
          <a:noFill/>
        </p:spPr>
        <p:txBody>
          <a:bodyPr wrap="square" rtlCol="0">
            <a:spAutoFit/>
          </a:bodyPr>
          <a:lstStyle/>
          <a:p>
            <a:pPr algn="l"/>
            <a:r>
              <a:rPr lang="en-US" sz="1600" kern="1200" dirty="0">
                <a:solidFill>
                  <a:schemeClr val="bg1"/>
                </a:solidFill>
                <a:effectLst/>
                <a:latin typeface="+mn-lt"/>
                <a:ea typeface="+mn-ea"/>
                <a:cs typeface="+mn-cs"/>
              </a:rPr>
              <a:t>A Marsh &amp; McLennan Agency LLC Thresholds</a:t>
            </a:r>
          </a:p>
        </p:txBody>
      </p:sp>
      <p:sp>
        <p:nvSpPr>
          <p:cNvPr id="2" name="Oval 1">
            <a:extLst>
              <a:ext uri="{FF2B5EF4-FFF2-40B4-BE49-F238E27FC236}">
                <a16:creationId xmlns:a16="http://schemas.microsoft.com/office/drawing/2014/main" id="{A33B6839-7918-4525-BB20-AECA3D1779F2}"/>
              </a:ext>
            </a:extLst>
          </p:cNvPr>
          <p:cNvSpPr/>
          <p:nvPr userDrawn="1"/>
        </p:nvSpPr>
        <p:spPr>
          <a:xfrm>
            <a:off x="986972" y="2184348"/>
            <a:ext cx="1151466" cy="115146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6364ECB-631C-460D-9098-7870C5975DD4}"/>
              </a:ext>
            </a:extLst>
          </p:cNvPr>
          <p:cNvSpPr/>
          <p:nvPr userDrawn="1"/>
        </p:nvSpPr>
        <p:spPr>
          <a:xfrm>
            <a:off x="10053562" y="2184348"/>
            <a:ext cx="1151466" cy="115146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2D5CA21-CEFF-4CD3-9946-1D690EB8DF25}"/>
              </a:ext>
            </a:extLst>
          </p:cNvPr>
          <p:cNvSpPr/>
          <p:nvPr userDrawn="1"/>
        </p:nvSpPr>
        <p:spPr>
          <a:xfrm>
            <a:off x="7099098" y="2184348"/>
            <a:ext cx="1151466" cy="115146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99A412D-53F0-4E89-AE9B-1F8058D220EC}"/>
              </a:ext>
            </a:extLst>
          </p:cNvPr>
          <p:cNvSpPr/>
          <p:nvPr userDrawn="1"/>
        </p:nvSpPr>
        <p:spPr>
          <a:xfrm>
            <a:off x="3994655" y="2184348"/>
            <a:ext cx="1151466" cy="115146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Placeholder 1">
            <a:extLst>
              <a:ext uri="{FF2B5EF4-FFF2-40B4-BE49-F238E27FC236}">
                <a16:creationId xmlns:a16="http://schemas.microsoft.com/office/drawing/2014/main" id="{D184CC55-BE40-4A40-B829-E568063649B6}"/>
              </a:ext>
            </a:extLst>
          </p:cNvPr>
          <p:cNvSpPr txBox="1">
            <a:spLocks/>
          </p:cNvSpPr>
          <p:nvPr userDrawn="1"/>
        </p:nvSpPr>
        <p:spPr>
          <a:xfrm>
            <a:off x="418496" y="3520484"/>
            <a:ext cx="2288418" cy="115146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Franklin Gothic Demi Cond" panose="020B0706030402020204" pitchFamily="34" charset="0"/>
                <a:ea typeface="+mj-ea"/>
                <a:cs typeface="+mj-cs"/>
              </a:defRPr>
            </a:lvl1pPr>
          </a:lstStyle>
          <a:p>
            <a:pPr algn="ctr">
              <a:spcAft>
                <a:spcPts val="600"/>
              </a:spcAft>
            </a:pPr>
            <a:r>
              <a:rPr lang="en-US" sz="2200"/>
              <a:t>Website</a:t>
            </a:r>
          </a:p>
          <a:p>
            <a:pPr algn="ctr"/>
            <a:r>
              <a:rPr lang="en-US" sz="1800">
                <a:latin typeface="+mn-lt"/>
              </a:rPr>
              <a:t>assuranceagency.com</a:t>
            </a:r>
          </a:p>
        </p:txBody>
      </p:sp>
      <p:sp>
        <p:nvSpPr>
          <p:cNvPr id="25" name="Title Placeholder 1">
            <a:extLst>
              <a:ext uri="{FF2B5EF4-FFF2-40B4-BE49-F238E27FC236}">
                <a16:creationId xmlns:a16="http://schemas.microsoft.com/office/drawing/2014/main" id="{E2A807E6-052B-40DA-9F8C-9E9939DC38EF}"/>
              </a:ext>
            </a:extLst>
          </p:cNvPr>
          <p:cNvSpPr txBox="1">
            <a:spLocks/>
          </p:cNvSpPr>
          <p:nvPr userDrawn="1"/>
        </p:nvSpPr>
        <p:spPr>
          <a:xfrm>
            <a:off x="3426179" y="3520484"/>
            <a:ext cx="2288418" cy="115146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Franklin Gothic Demi Cond" panose="020B0706030402020204" pitchFamily="34" charset="0"/>
                <a:ea typeface="+mj-ea"/>
                <a:cs typeface="+mj-cs"/>
              </a:defRPr>
            </a:lvl1pPr>
          </a:lstStyle>
          <a:p>
            <a:pPr algn="ctr">
              <a:spcAft>
                <a:spcPts val="600"/>
              </a:spcAft>
            </a:pPr>
            <a:r>
              <a:rPr lang="en-US" sz="2200"/>
              <a:t>Office Locations</a:t>
            </a:r>
          </a:p>
          <a:p>
            <a:pPr algn="ctr"/>
            <a:r>
              <a:rPr lang="en-US" sz="1800">
                <a:latin typeface="+mn-lt"/>
              </a:rPr>
              <a:t>Schaumburg, IL</a:t>
            </a:r>
          </a:p>
          <a:p>
            <a:pPr algn="ctr"/>
            <a:r>
              <a:rPr lang="en-US" sz="1800">
                <a:latin typeface="+mn-lt"/>
              </a:rPr>
              <a:t>Chicago, IL</a:t>
            </a:r>
          </a:p>
        </p:txBody>
      </p:sp>
      <p:sp>
        <p:nvSpPr>
          <p:cNvPr id="26" name="Title Placeholder 1">
            <a:extLst>
              <a:ext uri="{FF2B5EF4-FFF2-40B4-BE49-F238E27FC236}">
                <a16:creationId xmlns:a16="http://schemas.microsoft.com/office/drawing/2014/main" id="{039329DE-FDDC-4221-AD5C-4BF427134E82}"/>
              </a:ext>
            </a:extLst>
          </p:cNvPr>
          <p:cNvSpPr txBox="1">
            <a:spLocks/>
          </p:cNvSpPr>
          <p:nvPr userDrawn="1"/>
        </p:nvSpPr>
        <p:spPr>
          <a:xfrm>
            <a:off x="6317290" y="3520484"/>
            <a:ext cx="2715081" cy="199589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Franklin Gothic Demi Cond" panose="020B0706030402020204" pitchFamily="34" charset="0"/>
                <a:ea typeface="+mj-ea"/>
                <a:cs typeface="+mj-cs"/>
              </a:defRPr>
            </a:lvl1pPr>
          </a:lstStyle>
          <a:p>
            <a:pPr algn="ctr">
              <a:spcAft>
                <a:spcPts val="600"/>
              </a:spcAft>
            </a:pPr>
            <a:r>
              <a:rPr lang="en-US" sz="2200"/>
              <a:t>Remote Sales Offices</a:t>
            </a:r>
          </a:p>
          <a:p>
            <a:pPr algn="ctr"/>
            <a:r>
              <a:rPr lang="en-US" sz="1800">
                <a:latin typeface="+mn-lt"/>
              </a:rPr>
              <a:t>Atlanta, GA</a:t>
            </a:r>
          </a:p>
          <a:p>
            <a:pPr algn="ctr"/>
            <a:r>
              <a:rPr lang="en-US" sz="1800">
                <a:latin typeface="+mn-lt"/>
              </a:rPr>
              <a:t>Jersey City, NJ</a:t>
            </a:r>
          </a:p>
          <a:p>
            <a:pPr algn="ctr"/>
            <a:r>
              <a:rPr lang="en-US" sz="1800">
                <a:latin typeface="+mn-lt"/>
              </a:rPr>
              <a:t>Milwaukee, WI</a:t>
            </a:r>
          </a:p>
          <a:p>
            <a:pPr algn="ctr"/>
            <a:r>
              <a:rPr lang="en-US" sz="1800">
                <a:latin typeface="+mn-lt"/>
              </a:rPr>
              <a:t>Newport Beach, CA</a:t>
            </a:r>
          </a:p>
          <a:p>
            <a:pPr algn="ctr"/>
            <a:r>
              <a:rPr lang="en-US" sz="1800">
                <a:latin typeface="+mn-lt"/>
              </a:rPr>
              <a:t>Phoenix, AZ</a:t>
            </a:r>
          </a:p>
          <a:p>
            <a:pPr algn="ctr"/>
            <a:r>
              <a:rPr lang="en-US" sz="1800">
                <a:latin typeface="+mn-lt"/>
              </a:rPr>
              <a:t>Salt Lake City, UT</a:t>
            </a:r>
          </a:p>
          <a:p>
            <a:pPr algn="ctr"/>
            <a:endParaRPr lang="en-US" sz="1800">
              <a:latin typeface="+mn-lt"/>
            </a:endParaRPr>
          </a:p>
        </p:txBody>
      </p:sp>
      <p:sp>
        <p:nvSpPr>
          <p:cNvPr id="27" name="Title Placeholder 1">
            <a:extLst>
              <a:ext uri="{FF2B5EF4-FFF2-40B4-BE49-F238E27FC236}">
                <a16:creationId xmlns:a16="http://schemas.microsoft.com/office/drawing/2014/main" id="{E778F219-1533-42F3-B30F-7ACB00D19134}"/>
              </a:ext>
            </a:extLst>
          </p:cNvPr>
          <p:cNvSpPr txBox="1">
            <a:spLocks/>
          </p:cNvSpPr>
          <p:nvPr userDrawn="1"/>
        </p:nvSpPr>
        <p:spPr>
          <a:xfrm>
            <a:off x="9485086" y="3520484"/>
            <a:ext cx="2288418" cy="115146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Franklin Gothic Demi Cond" panose="020B0706030402020204" pitchFamily="34" charset="0"/>
                <a:ea typeface="+mj-ea"/>
                <a:cs typeface="+mj-cs"/>
              </a:defRPr>
            </a:lvl1pPr>
          </a:lstStyle>
          <a:p>
            <a:pPr algn="ctr">
              <a:spcAft>
                <a:spcPts val="600"/>
              </a:spcAft>
            </a:pPr>
            <a:r>
              <a:rPr lang="en-US" sz="2200"/>
              <a:t>Phone</a:t>
            </a:r>
          </a:p>
          <a:p>
            <a:pPr algn="ctr"/>
            <a:r>
              <a:rPr lang="en-US" sz="1800">
                <a:latin typeface="+mn-lt"/>
              </a:rPr>
              <a:t>888.429.0999</a:t>
            </a:r>
          </a:p>
        </p:txBody>
      </p:sp>
      <p:cxnSp>
        <p:nvCxnSpPr>
          <p:cNvPr id="4" name="Straight Connector 3">
            <a:extLst>
              <a:ext uri="{FF2B5EF4-FFF2-40B4-BE49-F238E27FC236}">
                <a16:creationId xmlns:a16="http://schemas.microsoft.com/office/drawing/2014/main" id="{52471C28-945C-4E19-B2B4-C4C325076FC0}"/>
              </a:ext>
            </a:extLst>
          </p:cNvPr>
          <p:cNvCxnSpPr/>
          <p:nvPr userDrawn="1"/>
        </p:nvCxnSpPr>
        <p:spPr>
          <a:xfrm>
            <a:off x="3043162" y="2012986"/>
            <a:ext cx="0" cy="3531468"/>
          </a:xfrm>
          <a:prstGeom prst="line">
            <a:avLst/>
          </a:prstGeom>
          <a:ln w="1905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9FFF646-6851-4CAA-94B8-DFEB1C290DFD}"/>
              </a:ext>
            </a:extLst>
          </p:cNvPr>
          <p:cNvCxnSpPr/>
          <p:nvPr userDrawn="1"/>
        </p:nvCxnSpPr>
        <p:spPr>
          <a:xfrm>
            <a:off x="9238341" y="2046852"/>
            <a:ext cx="0" cy="3531468"/>
          </a:xfrm>
          <a:prstGeom prst="line">
            <a:avLst/>
          </a:prstGeom>
          <a:ln w="1905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317FEBB-CAD7-4481-81C8-B041E8515415}"/>
              </a:ext>
            </a:extLst>
          </p:cNvPr>
          <p:cNvCxnSpPr/>
          <p:nvPr userDrawn="1"/>
        </p:nvCxnSpPr>
        <p:spPr>
          <a:xfrm>
            <a:off x="6096000" y="2012986"/>
            <a:ext cx="0" cy="3531468"/>
          </a:xfrm>
          <a:prstGeom prst="line">
            <a:avLst/>
          </a:prstGeom>
          <a:ln w="1905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6" name="Graphic 5" descr="Internet">
            <a:extLst>
              <a:ext uri="{FF2B5EF4-FFF2-40B4-BE49-F238E27FC236}">
                <a16:creationId xmlns:a16="http://schemas.microsoft.com/office/drawing/2014/main" id="{A014DD63-A54A-4159-914C-1B4583C3E0AA}"/>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9894" t="28577" r="32541" b="38647"/>
          <a:stretch/>
        </p:blipFill>
        <p:spPr>
          <a:xfrm>
            <a:off x="1161942" y="2420254"/>
            <a:ext cx="748307" cy="652882"/>
          </a:xfrm>
          <a:prstGeom prst="rect">
            <a:avLst/>
          </a:prstGeom>
        </p:spPr>
      </p:pic>
      <p:pic>
        <p:nvPicPr>
          <p:cNvPr id="8" name="Graphic 7" descr="Marker">
            <a:extLst>
              <a:ext uri="{FF2B5EF4-FFF2-40B4-BE49-F238E27FC236}">
                <a16:creationId xmlns:a16="http://schemas.microsoft.com/office/drawing/2014/main" id="{85A81BED-9FD9-4133-9EBB-FF309CFD5B3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20041" y="2289495"/>
            <a:ext cx="914400" cy="914400"/>
          </a:xfrm>
          <a:prstGeom prst="rect">
            <a:avLst/>
          </a:prstGeom>
        </p:spPr>
      </p:pic>
      <p:pic>
        <p:nvPicPr>
          <p:cNvPr id="30" name="Graphic 29" descr="Marker">
            <a:extLst>
              <a:ext uri="{FF2B5EF4-FFF2-40B4-BE49-F238E27FC236}">
                <a16:creationId xmlns:a16="http://schemas.microsoft.com/office/drawing/2014/main" id="{745932CE-B8B3-4AE5-BC5D-8B5A9365B76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17630" y="2285020"/>
            <a:ext cx="914400" cy="914400"/>
          </a:xfrm>
          <a:prstGeom prst="rect">
            <a:avLst/>
          </a:prstGeom>
        </p:spPr>
      </p:pic>
      <p:pic>
        <p:nvPicPr>
          <p:cNvPr id="32" name="Graphic 31" descr="Receiver">
            <a:extLst>
              <a:ext uri="{FF2B5EF4-FFF2-40B4-BE49-F238E27FC236}">
                <a16:creationId xmlns:a16="http://schemas.microsoft.com/office/drawing/2014/main" id="{7FFA0FC2-F780-47BF-BA88-70BBAC07878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62010" y="2371874"/>
            <a:ext cx="768048" cy="768048"/>
          </a:xfrm>
          <a:prstGeom prst="rect">
            <a:avLst/>
          </a:prstGeom>
        </p:spPr>
      </p:pic>
    </p:spTree>
    <p:extLst>
      <p:ext uri="{BB962C8B-B14F-4D97-AF65-F5344CB8AC3E}">
        <p14:creationId xmlns:p14="http://schemas.microsoft.com/office/powerpoint/2010/main" val="2826403108"/>
      </p:ext>
    </p:extLst>
  </p:cSld>
  <p:clrMap bg1="lt1" tx1="dk1" bg2="lt2" tx2="dk2" accent1="accent1" accent2="accent2" accent3="accent3" accent4="accent4" accent5="accent5" accent6="accent6" hlink="hlink" folHlink="folHlink"/>
  <p:sldLayoutIdLst>
    <p:sldLayoutId id="2147483741" r:id="rId1"/>
  </p:sldLayoutIdLst>
  <p:txStyles>
    <p:titleStyle>
      <a:lvl1pPr algn="l" defTabSz="914400" rtl="0" eaLnBrk="1" latinLnBrk="0" hangingPunct="1">
        <a:lnSpc>
          <a:spcPct val="90000"/>
        </a:lnSpc>
        <a:spcBef>
          <a:spcPct val="0"/>
        </a:spcBef>
        <a:buNone/>
        <a:defRPr sz="5400" kern="1200">
          <a:solidFill>
            <a:schemeClr val="tx1">
              <a:lumMod val="65000"/>
              <a:lumOff val="35000"/>
            </a:schemeClr>
          </a:solidFill>
          <a:latin typeface="Franklin Gothic Demi Cond" panose="020B07060304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sv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4.jpeg"/><Relationship Id="rId1" Type="http://schemas.openxmlformats.org/officeDocument/2006/relationships/slideLayout" Target="../slideLayouts/slideLayout23.xml"/><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57.jpeg"/><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hyperlink" Target="https://www.wexinc.com/insights/benefits-toolkit/eligible-expenses/" TargetMode="External"/><Relationship Id="rId2" Type="http://schemas.openxmlformats.org/officeDocument/2006/relationships/image" Target="../media/image59.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svg"/><Relationship Id="rId7" Type="http://schemas.openxmlformats.org/officeDocument/2006/relationships/image" Target="../media/image65.svg"/><Relationship Id="rId2" Type="http://schemas.openxmlformats.org/officeDocument/2006/relationships/image" Target="../media/image60.png"/><Relationship Id="rId1" Type="http://schemas.openxmlformats.org/officeDocument/2006/relationships/slideLayout" Target="../slideLayouts/slideLayout22.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 Id="rId9" Type="http://schemas.openxmlformats.org/officeDocument/2006/relationships/image" Target="../media/image6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7528E-5FBE-44D5-8DA2-02B8E45EF85C}"/>
              </a:ext>
            </a:extLst>
          </p:cNvPr>
          <p:cNvSpPr>
            <a:spLocks noGrp="1"/>
          </p:cNvSpPr>
          <p:nvPr>
            <p:ph type="ctrTitle"/>
          </p:nvPr>
        </p:nvSpPr>
        <p:spPr>
          <a:xfrm>
            <a:off x="1225678" y="3068574"/>
            <a:ext cx="5877115" cy="906456"/>
          </a:xfrm>
        </p:spPr>
        <p:txBody>
          <a:bodyPr/>
          <a:lstStyle/>
          <a:p>
            <a:r>
              <a:rPr lang="en-US" sz="7200" dirty="0"/>
              <a:t>HSA 101</a:t>
            </a:r>
          </a:p>
        </p:txBody>
      </p:sp>
      <p:sp>
        <p:nvSpPr>
          <p:cNvPr id="3" name="Subtitle 2">
            <a:extLst>
              <a:ext uri="{FF2B5EF4-FFF2-40B4-BE49-F238E27FC236}">
                <a16:creationId xmlns:a16="http://schemas.microsoft.com/office/drawing/2014/main" id="{326E5B14-FFB3-49DE-B9DB-1BBE33635819}"/>
              </a:ext>
            </a:extLst>
          </p:cNvPr>
          <p:cNvSpPr>
            <a:spLocks noGrp="1"/>
          </p:cNvSpPr>
          <p:nvPr>
            <p:ph type="subTitle" idx="1"/>
          </p:nvPr>
        </p:nvSpPr>
        <p:spPr>
          <a:xfrm>
            <a:off x="1225678" y="4175322"/>
            <a:ext cx="5384672" cy="1209403"/>
          </a:xfrm>
        </p:spPr>
        <p:txBody>
          <a:bodyPr/>
          <a:lstStyle/>
          <a:p>
            <a:r>
              <a:rPr lang="en-US" sz="4000" dirty="0"/>
              <a:t>Health Saving Accounts: </a:t>
            </a:r>
            <a:br>
              <a:rPr lang="en-US" sz="4000" dirty="0"/>
            </a:br>
            <a:r>
              <a:rPr lang="en-US" sz="4000" dirty="0"/>
              <a:t>What You Should Know</a:t>
            </a:r>
          </a:p>
        </p:txBody>
      </p:sp>
    </p:spTree>
    <p:extLst>
      <p:ext uri="{BB962C8B-B14F-4D97-AF65-F5344CB8AC3E}">
        <p14:creationId xmlns:p14="http://schemas.microsoft.com/office/powerpoint/2010/main" val="1711454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B6336D-5F26-4577-AFA6-AAC39B0993EE}"/>
              </a:ext>
            </a:extLst>
          </p:cNvPr>
          <p:cNvSpPr>
            <a:spLocks noGrp="1"/>
          </p:cNvSpPr>
          <p:nvPr>
            <p:ph sz="quarter" idx="14"/>
          </p:nvPr>
        </p:nvSpPr>
        <p:spPr>
          <a:xfrm>
            <a:off x="2333405" y="1493025"/>
            <a:ext cx="9287095" cy="4410072"/>
          </a:xfrm>
        </p:spPr>
        <p:txBody>
          <a:bodyPr/>
          <a:lstStyle/>
          <a:p>
            <a:pPr marL="0" indent="0">
              <a:buNone/>
            </a:pPr>
            <a:r>
              <a:rPr lang="en-US" b="1" dirty="0"/>
              <a:t>Rolling Over Your Costs</a:t>
            </a:r>
          </a:p>
          <a:p>
            <a:pPr marL="0" indent="0">
              <a:buNone/>
            </a:pPr>
            <a:endParaRPr lang="en-US" dirty="0"/>
          </a:p>
          <a:p>
            <a:pPr marL="914400" lvl="2" indent="0">
              <a:buNone/>
            </a:pPr>
            <a:r>
              <a:rPr lang="en-US" sz="2800" dirty="0"/>
              <a:t>Monthly premiums are generally higher on regular </a:t>
            </a:r>
            <a:br>
              <a:rPr lang="en-US" sz="2800" dirty="0"/>
            </a:br>
            <a:r>
              <a:rPr lang="en-US" sz="2800" dirty="0"/>
              <a:t>PPO plans. </a:t>
            </a:r>
          </a:p>
          <a:p>
            <a:pPr marL="914400" lvl="2" indent="0">
              <a:buNone/>
            </a:pPr>
            <a:endParaRPr lang="en-US" sz="2800" dirty="0"/>
          </a:p>
          <a:p>
            <a:pPr marL="914400" lvl="2" indent="0">
              <a:buNone/>
            </a:pPr>
            <a:r>
              <a:rPr lang="en-US" sz="2800" dirty="0"/>
              <a:t>Contribute the difference in premiums to your HSA and you won’t lose those funds. Instead, the money is yours when you need it.</a:t>
            </a:r>
          </a:p>
          <a:p>
            <a:pPr marL="0" indent="0">
              <a:buNone/>
            </a:pPr>
            <a:endParaRPr lang="en-US" dirty="0"/>
          </a:p>
        </p:txBody>
      </p:sp>
      <p:sp>
        <p:nvSpPr>
          <p:cNvPr id="3" name="Title 2">
            <a:extLst>
              <a:ext uri="{FF2B5EF4-FFF2-40B4-BE49-F238E27FC236}">
                <a16:creationId xmlns:a16="http://schemas.microsoft.com/office/drawing/2014/main" id="{02E7F27F-A01A-4D6B-91AD-73D274006A86}"/>
              </a:ext>
            </a:extLst>
          </p:cNvPr>
          <p:cNvSpPr>
            <a:spLocks noGrp="1"/>
          </p:cNvSpPr>
          <p:nvPr>
            <p:ph type="title"/>
          </p:nvPr>
        </p:nvSpPr>
        <p:spPr/>
        <p:txBody>
          <a:bodyPr/>
          <a:lstStyle/>
          <a:p>
            <a:r>
              <a:rPr lang="en-US" dirty="0"/>
              <a:t>HSA: The Good Stuff</a:t>
            </a:r>
          </a:p>
        </p:txBody>
      </p:sp>
      <p:pic>
        <p:nvPicPr>
          <p:cNvPr id="4" name="Picture 3">
            <a:extLst>
              <a:ext uri="{FF2B5EF4-FFF2-40B4-BE49-F238E27FC236}">
                <a16:creationId xmlns:a16="http://schemas.microsoft.com/office/drawing/2014/main" id="{6CF98881-F280-46AE-9F0E-4C1F81E8E6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275" t="76" r="14623" b="-76"/>
          <a:stretch/>
        </p:blipFill>
        <p:spPr>
          <a:xfrm>
            <a:off x="0" y="4683"/>
            <a:ext cx="1941297" cy="6129653"/>
          </a:xfrm>
          <a:prstGeom prst="rect">
            <a:avLst/>
          </a:prstGeom>
        </p:spPr>
      </p:pic>
      <p:sp>
        <p:nvSpPr>
          <p:cNvPr id="5" name="Rectangle 4">
            <a:extLst>
              <a:ext uri="{FF2B5EF4-FFF2-40B4-BE49-F238E27FC236}">
                <a16:creationId xmlns:a16="http://schemas.microsoft.com/office/drawing/2014/main" id="{67F9BEC1-479B-489E-B861-6F65A13A6AB9}"/>
              </a:ext>
            </a:extLst>
          </p:cNvPr>
          <p:cNvSpPr/>
          <p:nvPr/>
        </p:nvSpPr>
        <p:spPr>
          <a:xfrm>
            <a:off x="2415332" y="2517670"/>
            <a:ext cx="773836" cy="773836"/>
          </a:xfrm>
          <a:prstGeom prst="rect">
            <a:avLst/>
          </a:prstGeom>
          <a:solidFill>
            <a:srgbClr val="FDB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538E197-D261-4CCE-A4C6-50BBA15CEA6E}"/>
              </a:ext>
            </a:extLst>
          </p:cNvPr>
          <p:cNvSpPr/>
          <p:nvPr/>
        </p:nvSpPr>
        <p:spPr>
          <a:xfrm>
            <a:off x="2415332" y="3823465"/>
            <a:ext cx="773836" cy="773836"/>
          </a:xfrm>
          <a:prstGeom prst="rect">
            <a:avLst/>
          </a:prstGeom>
          <a:solidFill>
            <a:srgbClr val="FDB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8C4FCF95-237B-4A36-B614-5EE789825E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83175" y="2614075"/>
            <a:ext cx="438150" cy="581025"/>
          </a:xfrm>
          <a:prstGeom prst="rect">
            <a:avLst/>
          </a:prstGeom>
        </p:spPr>
      </p:pic>
      <p:pic>
        <p:nvPicPr>
          <p:cNvPr id="13" name="Graphic 12">
            <a:extLst>
              <a:ext uri="{FF2B5EF4-FFF2-40B4-BE49-F238E27FC236}">
                <a16:creationId xmlns:a16="http://schemas.microsoft.com/office/drawing/2014/main" id="{23B43709-902A-42DA-A7E9-F789C9B8CA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86779" y="3937292"/>
            <a:ext cx="435238" cy="546181"/>
          </a:xfrm>
          <a:prstGeom prst="rect">
            <a:avLst/>
          </a:prstGeom>
        </p:spPr>
      </p:pic>
    </p:spTree>
    <p:extLst>
      <p:ext uri="{BB962C8B-B14F-4D97-AF65-F5344CB8AC3E}">
        <p14:creationId xmlns:p14="http://schemas.microsoft.com/office/powerpoint/2010/main" val="1433156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81B03E-1A57-4D99-BAE6-4C2064124045}"/>
              </a:ext>
            </a:extLst>
          </p:cNvPr>
          <p:cNvSpPr>
            <a:spLocks noGrp="1"/>
          </p:cNvSpPr>
          <p:nvPr>
            <p:ph type="title"/>
          </p:nvPr>
        </p:nvSpPr>
        <p:spPr/>
        <p:txBody>
          <a:bodyPr/>
          <a:lstStyle/>
          <a:p>
            <a:r>
              <a:rPr lang="en-US" dirty="0"/>
              <a:t>HSA: The Good Stuff</a:t>
            </a:r>
          </a:p>
        </p:txBody>
      </p:sp>
      <p:pic>
        <p:nvPicPr>
          <p:cNvPr id="4" name="Picture 3">
            <a:extLst>
              <a:ext uri="{FF2B5EF4-FFF2-40B4-BE49-F238E27FC236}">
                <a16:creationId xmlns:a16="http://schemas.microsoft.com/office/drawing/2014/main" id="{8C3C91A3-327B-499E-BBAF-F59E3DDC0E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03" r="8901"/>
          <a:stretch/>
        </p:blipFill>
        <p:spPr>
          <a:xfrm>
            <a:off x="0" y="0"/>
            <a:ext cx="1941297" cy="6129653"/>
          </a:xfrm>
          <a:prstGeom prst="rect">
            <a:avLst/>
          </a:prstGeom>
        </p:spPr>
      </p:pic>
      <p:sp>
        <p:nvSpPr>
          <p:cNvPr id="5" name="Content Placeholder 1">
            <a:extLst>
              <a:ext uri="{FF2B5EF4-FFF2-40B4-BE49-F238E27FC236}">
                <a16:creationId xmlns:a16="http://schemas.microsoft.com/office/drawing/2014/main" id="{4745B71E-D7CF-461A-936B-43D1A73A1890}"/>
              </a:ext>
            </a:extLst>
          </p:cNvPr>
          <p:cNvSpPr txBox="1">
            <a:spLocks/>
          </p:cNvSpPr>
          <p:nvPr/>
        </p:nvSpPr>
        <p:spPr>
          <a:xfrm>
            <a:off x="2208917" y="2636025"/>
            <a:ext cx="9439495" cy="25322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DB813"/>
              </a:buClr>
              <a:buSzPct val="85000"/>
              <a:buFont typeface="Calibri" panose="020F050202020403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lumMod val="65000"/>
                  <a:lumOff val="35000"/>
                </a:schemeClr>
              </a:buClr>
              <a:buSzPct val="85000"/>
              <a:buFont typeface="Calibri" panose="020F050202020403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lumMod val="65000"/>
                  <a:lumOff val="35000"/>
                </a:schemeClr>
              </a:buClr>
              <a:buSzPct val="85000"/>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spcAft>
                <a:spcPts val="2200"/>
              </a:spcAft>
              <a:buFont typeface="Arial" panose="020B0604020202020204" pitchFamily="34" charset="0"/>
              <a:buNone/>
            </a:pPr>
            <a:r>
              <a:rPr lang="en-US" sz="2800" dirty="0"/>
              <a:t>Any money you contribute</a:t>
            </a:r>
          </a:p>
          <a:p>
            <a:pPr marL="914400" lvl="2" indent="0">
              <a:spcAft>
                <a:spcPts val="2200"/>
              </a:spcAft>
              <a:buFont typeface="Arial" panose="020B0604020202020204" pitchFamily="34" charset="0"/>
              <a:buNone/>
            </a:pPr>
            <a:r>
              <a:rPr lang="en-US" sz="2800" dirty="0"/>
              <a:t>Any money you spend on qualified expenses</a:t>
            </a:r>
          </a:p>
          <a:p>
            <a:pPr marL="914400" lvl="2" indent="0">
              <a:spcAft>
                <a:spcPts val="2200"/>
              </a:spcAft>
              <a:buFont typeface="Arial" panose="020B0604020202020204" pitchFamily="34" charset="0"/>
              <a:buNone/>
            </a:pPr>
            <a:r>
              <a:rPr lang="en-US" sz="2800" dirty="0"/>
              <a:t>Any interest you gain through your HSA</a:t>
            </a:r>
          </a:p>
        </p:txBody>
      </p:sp>
      <p:sp>
        <p:nvSpPr>
          <p:cNvPr id="6" name="Content Placeholder 1">
            <a:extLst>
              <a:ext uri="{FF2B5EF4-FFF2-40B4-BE49-F238E27FC236}">
                <a16:creationId xmlns:a16="http://schemas.microsoft.com/office/drawing/2014/main" id="{09AE4AFF-7528-4D39-9B04-D345FBF3555E}"/>
              </a:ext>
            </a:extLst>
          </p:cNvPr>
          <p:cNvSpPr txBox="1">
            <a:spLocks/>
          </p:cNvSpPr>
          <p:nvPr/>
        </p:nvSpPr>
        <p:spPr>
          <a:xfrm>
            <a:off x="2346327" y="1559626"/>
            <a:ext cx="9287095" cy="5644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DB813"/>
              </a:buClr>
              <a:buSzPct val="85000"/>
              <a:buFont typeface="Calibri" panose="020F050202020403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lumMod val="65000"/>
                  <a:lumOff val="35000"/>
                </a:schemeClr>
              </a:buClr>
              <a:buSzPct val="85000"/>
              <a:buFont typeface="Calibri" panose="020F050202020403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lumMod val="65000"/>
                  <a:lumOff val="35000"/>
                </a:schemeClr>
              </a:buClr>
              <a:buSzPct val="85000"/>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50000"/>
              </a:lnSpc>
              <a:buFont typeface="Calibri" panose="020F0502020204030204" pitchFamily="34" charset="0"/>
              <a:buNone/>
            </a:pPr>
            <a:r>
              <a:rPr lang="en-US" b="1" dirty="0"/>
              <a:t>Triple Tax Advantage</a:t>
            </a:r>
          </a:p>
          <a:p>
            <a:pPr marL="0" indent="0">
              <a:buFont typeface="Calibri" panose="020F0502020204030204" pitchFamily="34" charset="0"/>
              <a:buNone/>
            </a:pPr>
            <a:r>
              <a:rPr lang="en-US" dirty="0"/>
              <a:t>You’re not taxed on:</a:t>
            </a:r>
          </a:p>
        </p:txBody>
      </p:sp>
      <p:sp>
        <p:nvSpPr>
          <p:cNvPr id="7" name="Rectangle 6">
            <a:extLst>
              <a:ext uri="{FF2B5EF4-FFF2-40B4-BE49-F238E27FC236}">
                <a16:creationId xmlns:a16="http://schemas.microsoft.com/office/drawing/2014/main" id="{D1A27339-3846-4DB2-80A0-2430F73F395A}"/>
              </a:ext>
            </a:extLst>
          </p:cNvPr>
          <p:cNvSpPr/>
          <p:nvPr/>
        </p:nvSpPr>
        <p:spPr>
          <a:xfrm>
            <a:off x="2456049" y="2561839"/>
            <a:ext cx="567111" cy="567111"/>
          </a:xfrm>
          <a:prstGeom prst="rect">
            <a:avLst/>
          </a:prstGeom>
          <a:solidFill>
            <a:srgbClr val="FDB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2145B2B-48AD-455C-AD4D-F919F4A559D5}"/>
              </a:ext>
            </a:extLst>
          </p:cNvPr>
          <p:cNvSpPr txBox="1"/>
          <p:nvPr/>
        </p:nvSpPr>
        <p:spPr>
          <a:xfrm>
            <a:off x="2456049" y="2544175"/>
            <a:ext cx="567111" cy="584775"/>
          </a:xfrm>
          <a:prstGeom prst="rect">
            <a:avLst/>
          </a:prstGeom>
          <a:noFill/>
        </p:spPr>
        <p:txBody>
          <a:bodyPr wrap="square" rtlCol="0">
            <a:spAutoFit/>
          </a:bodyPr>
          <a:lstStyle/>
          <a:p>
            <a:pPr algn="ctr"/>
            <a:r>
              <a:rPr lang="en-US" sz="3200" b="1" dirty="0">
                <a:solidFill>
                  <a:schemeClr val="bg1"/>
                </a:solidFill>
                <a:latin typeface="Franklin Gothic Demi Cond" panose="020B0706030402020204" pitchFamily="34" charset="0"/>
                <a:cs typeface="Arial" panose="020B0604020202020204" pitchFamily="34" charset="0"/>
              </a:rPr>
              <a:t>1</a:t>
            </a:r>
          </a:p>
        </p:txBody>
      </p:sp>
      <p:sp>
        <p:nvSpPr>
          <p:cNvPr id="9" name="Rectangle 8">
            <a:extLst>
              <a:ext uri="{FF2B5EF4-FFF2-40B4-BE49-F238E27FC236}">
                <a16:creationId xmlns:a16="http://schemas.microsoft.com/office/drawing/2014/main" id="{C515A27C-1E19-4CCE-8677-7CA6B212A09E}"/>
              </a:ext>
            </a:extLst>
          </p:cNvPr>
          <p:cNvSpPr/>
          <p:nvPr/>
        </p:nvSpPr>
        <p:spPr>
          <a:xfrm>
            <a:off x="2456049" y="3276301"/>
            <a:ext cx="567111" cy="567111"/>
          </a:xfrm>
          <a:prstGeom prst="rect">
            <a:avLst/>
          </a:prstGeom>
          <a:solidFill>
            <a:srgbClr val="FDB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12A2ABA-65EE-4785-9A6E-4A2C74DC4C33}"/>
              </a:ext>
            </a:extLst>
          </p:cNvPr>
          <p:cNvSpPr txBox="1"/>
          <p:nvPr/>
        </p:nvSpPr>
        <p:spPr>
          <a:xfrm>
            <a:off x="2437463" y="3258637"/>
            <a:ext cx="567111" cy="584775"/>
          </a:xfrm>
          <a:prstGeom prst="rect">
            <a:avLst/>
          </a:prstGeom>
          <a:noFill/>
        </p:spPr>
        <p:txBody>
          <a:bodyPr wrap="square" rtlCol="0">
            <a:spAutoFit/>
          </a:bodyPr>
          <a:lstStyle/>
          <a:p>
            <a:pPr algn="ctr"/>
            <a:r>
              <a:rPr lang="en-US" sz="3200" b="1" dirty="0">
                <a:solidFill>
                  <a:schemeClr val="bg1"/>
                </a:solidFill>
                <a:latin typeface="Franklin Gothic Demi Cond" panose="020B0706030402020204" pitchFamily="34" charset="0"/>
                <a:cs typeface="Arial" panose="020B0604020202020204" pitchFamily="34" charset="0"/>
              </a:rPr>
              <a:t>2</a:t>
            </a:r>
          </a:p>
        </p:txBody>
      </p:sp>
      <p:sp>
        <p:nvSpPr>
          <p:cNvPr id="11" name="Rectangle 10">
            <a:extLst>
              <a:ext uri="{FF2B5EF4-FFF2-40B4-BE49-F238E27FC236}">
                <a16:creationId xmlns:a16="http://schemas.microsoft.com/office/drawing/2014/main" id="{62EF104B-24C3-4F03-9AE4-BF7A63C5ED1B}"/>
              </a:ext>
            </a:extLst>
          </p:cNvPr>
          <p:cNvSpPr/>
          <p:nvPr/>
        </p:nvSpPr>
        <p:spPr>
          <a:xfrm>
            <a:off x="2456049" y="3991516"/>
            <a:ext cx="567111" cy="567111"/>
          </a:xfrm>
          <a:prstGeom prst="rect">
            <a:avLst/>
          </a:prstGeom>
          <a:solidFill>
            <a:srgbClr val="FDB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5321039-E943-47D2-AA34-CD7BB2CFED5E}"/>
              </a:ext>
            </a:extLst>
          </p:cNvPr>
          <p:cNvSpPr txBox="1"/>
          <p:nvPr/>
        </p:nvSpPr>
        <p:spPr>
          <a:xfrm>
            <a:off x="2456048" y="3973852"/>
            <a:ext cx="567111" cy="584775"/>
          </a:xfrm>
          <a:prstGeom prst="rect">
            <a:avLst/>
          </a:prstGeom>
          <a:noFill/>
        </p:spPr>
        <p:txBody>
          <a:bodyPr wrap="square" rtlCol="0">
            <a:spAutoFit/>
          </a:bodyPr>
          <a:lstStyle/>
          <a:p>
            <a:pPr algn="ctr"/>
            <a:r>
              <a:rPr lang="en-US" sz="3200" b="1" dirty="0">
                <a:solidFill>
                  <a:schemeClr val="bg1"/>
                </a:solidFill>
                <a:latin typeface="Franklin Gothic Demi Cond" panose="020B0706030402020204" pitchFamily="34" charset="0"/>
                <a:cs typeface="Arial" panose="020B0604020202020204" pitchFamily="34" charset="0"/>
              </a:rPr>
              <a:t>3</a:t>
            </a:r>
          </a:p>
        </p:txBody>
      </p:sp>
    </p:spTree>
    <p:extLst>
      <p:ext uri="{BB962C8B-B14F-4D97-AF65-F5344CB8AC3E}">
        <p14:creationId xmlns:p14="http://schemas.microsoft.com/office/powerpoint/2010/main" val="4260086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0297B1-614C-49CE-A551-C7219808F71C}"/>
              </a:ext>
            </a:extLst>
          </p:cNvPr>
          <p:cNvSpPr>
            <a:spLocks noGrp="1"/>
          </p:cNvSpPr>
          <p:nvPr>
            <p:ph sz="quarter" idx="13"/>
          </p:nvPr>
        </p:nvSpPr>
        <p:spPr>
          <a:xfrm>
            <a:off x="781051" y="1437450"/>
            <a:ext cx="10267950" cy="3790950"/>
          </a:xfrm>
        </p:spPr>
        <p:txBody>
          <a:bodyPr/>
          <a:lstStyle/>
          <a:p>
            <a:pPr marL="0" indent="0">
              <a:buNone/>
            </a:pPr>
            <a:r>
              <a:rPr lang="en-US" b="1" dirty="0"/>
              <a:t>Powerful Retirement Tool</a:t>
            </a:r>
          </a:p>
        </p:txBody>
      </p:sp>
      <p:sp>
        <p:nvSpPr>
          <p:cNvPr id="3" name="Title 2">
            <a:extLst>
              <a:ext uri="{FF2B5EF4-FFF2-40B4-BE49-F238E27FC236}">
                <a16:creationId xmlns:a16="http://schemas.microsoft.com/office/drawing/2014/main" id="{EC81B03E-1A57-4D99-BAE6-4C2064124045}"/>
              </a:ext>
            </a:extLst>
          </p:cNvPr>
          <p:cNvSpPr>
            <a:spLocks noGrp="1"/>
          </p:cNvSpPr>
          <p:nvPr>
            <p:ph type="title"/>
          </p:nvPr>
        </p:nvSpPr>
        <p:spPr/>
        <p:txBody>
          <a:bodyPr/>
          <a:lstStyle/>
          <a:p>
            <a:r>
              <a:rPr lang="en-US" dirty="0"/>
              <a:t>HSA: The Good Stuff</a:t>
            </a:r>
          </a:p>
        </p:txBody>
      </p:sp>
      <p:graphicFrame>
        <p:nvGraphicFramePr>
          <p:cNvPr id="4" name="Chart 3">
            <a:extLst>
              <a:ext uri="{FF2B5EF4-FFF2-40B4-BE49-F238E27FC236}">
                <a16:creationId xmlns:a16="http://schemas.microsoft.com/office/drawing/2014/main" id="{0A37C6A2-05D6-4330-AD50-24317FF036BB}"/>
              </a:ext>
            </a:extLst>
          </p:cNvPr>
          <p:cNvGraphicFramePr/>
          <p:nvPr>
            <p:extLst>
              <p:ext uri="{D42A27DB-BD31-4B8C-83A1-F6EECF244321}">
                <p14:modId xmlns:p14="http://schemas.microsoft.com/office/powerpoint/2010/main" val="4077913354"/>
              </p:ext>
            </p:extLst>
          </p:nvPr>
        </p:nvGraphicFramePr>
        <p:xfrm>
          <a:off x="1525010" y="2216155"/>
          <a:ext cx="8780031" cy="35992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20060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DB5DA1-4635-4436-A3F4-6A502DBC3CE4}"/>
              </a:ext>
            </a:extLst>
          </p:cNvPr>
          <p:cNvSpPr>
            <a:spLocks noGrp="1"/>
          </p:cNvSpPr>
          <p:nvPr>
            <p:ph sz="quarter" idx="14"/>
          </p:nvPr>
        </p:nvSpPr>
        <p:spPr>
          <a:xfrm>
            <a:off x="2333405" y="1437450"/>
            <a:ext cx="9287095" cy="4410072"/>
          </a:xfrm>
        </p:spPr>
        <p:txBody>
          <a:bodyPr/>
          <a:lstStyle/>
          <a:p>
            <a:pPr marL="0" indent="0">
              <a:buNone/>
            </a:pPr>
            <a:r>
              <a:rPr lang="en-US" dirty="0"/>
              <a:t>If you’ve already enrolled in the Thresholds High-Deductible Health Plan, now is your opportunity to contribute to the WEX HSA.  </a:t>
            </a:r>
          </a:p>
          <a:p>
            <a:pPr marL="0" indent="0">
              <a:buNone/>
            </a:pPr>
            <a:endParaRPr lang="en-US" dirty="0"/>
          </a:p>
          <a:p>
            <a:pPr marL="0" indent="0">
              <a:buNone/>
            </a:pPr>
            <a:r>
              <a:rPr lang="en-US" dirty="0"/>
              <a:t>Log in to UKG to begin contributing to your HSA.  If you’ve already begun to contribute, you may access your funds via the WEX debit card.</a:t>
            </a:r>
          </a:p>
        </p:txBody>
      </p:sp>
      <p:sp>
        <p:nvSpPr>
          <p:cNvPr id="3" name="Title 2">
            <a:extLst>
              <a:ext uri="{FF2B5EF4-FFF2-40B4-BE49-F238E27FC236}">
                <a16:creationId xmlns:a16="http://schemas.microsoft.com/office/drawing/2014/main" id="{6615AD2A-0DA0-4DAC-B137-76156DF92B7C}"/>
              </a:ext>
            </a:extLst>
          </p:cNvPr>
          <p:cNvSpPr>
            <a:spLocks noGrp="1"/>
          </p:cNvSpPr>
          <p:nvPr>
            <p:ph type="title"/>
          </p:nvPr>
        </p:nvSpPr>
        <p:spPr/>
        <p:txBody>
          <a:bodyPr/>
          <a:lstStyle/>
          <a:p>
            <a:r>
              <a:rPr lang="en-US" dirty="0"/>
              <a:t>HSA: Get Started – How to access funds</a:t>
            </a:r>
          </a:p>
        </p:txBody>
      </p:sp>
      <p:pic>
        <p:nvPicPr>
          <p:cNvPr id="4" name="Picture 3">
            <a:extLst>
              <a:ext uri="{FF2B5EF4-FFF2-40B4-BE49-F238E27FC236}">
                <a16:creationId xmlns:a16="http://schemas.microsoft.com/office/drawing/2014/main" id="{7D295CC5-01F2-4F70-A689-7096E9388E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635" r="38249"/>
          <a:stretch/>
        </p:blipFill>
        <p:spPr>
          <a:xfrm>
            <a:off x="0" y="0"/>
            <a:ext cx="1941297" cy="6129653"/>
          </a:xfrm>
          <a:prstGeom prst="rect">
            <a:avLst/>
          </a:prstGeom>
        </p:spPr>
      </p:pic>
    </p:spTree>
    <p:extLst>
      <p:ext uri="{BB962C8B-B14F-4D97-AF65-F5344CB8AC3E}">
        <p14:creationId xmlns:p14="http://schemas.microsoft.com/office/powerpoint/2010/main" val="1472627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15AD2A-0DA0-4DAC-B137-76156DF92B7C}"/>
              </a:ext>
            </a:extLst>
          </p:cNvPr>
          <p:cNvSpPr>
            <a:spLocks noGrp="1"/>
          </p:cNvSpPr>
          <p:nvPr>
            <p:ph type="title"/>
          </p:nvPr>
        </p:nvSpPr>
        <p:spPr/>
        <p:txBody>
          <a:bodyPr/>
          <a:lstStyle/>
          <a:p>
            <a:r>
              <a:rPr lang="en-US" dirty="0"/>
              <a:t>HSA vs. FSA</a:t>
            </a:r>
          </a:p>
        </p:txBody>
      </p:sp>
      <p:pic>
        <p:nvPicPr>
          <p:cNvPr id="4" name="Picture 3">
            <a:extLst>
              <a:ext uri="{FF2B5EF4-FFF2-40B4-BE49-F238E27FC236}">
                <a16:creationId xmlns:a16="http://schemas.microsoft.com/office/drawing/2014/main" id="{7D295CC5-01F2-4F70-A689-7096E9388E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635" r="38249"/>
          <a:stretch/>
        </p:blipFill>
        <p:spPr>
          <a:xfrm>
            <a:off x="0" y="0"/>
            <a:ext cx="1941297" cy="6129653"/>
          </a:xfrm>
          <a:prstGeom prst="rect">
            <a:avLst/>
          </a:prstGeom>
        </p:spPr>
      </p:pic>
      <p:graphicFrame>
        <p:nvGraphicFramePr>
          <p:cNvPr id="7" name="Content Placeholder 5">
            <a:extLst>
              <a:ext uri="{FF2B5EF4-FFF2-40B4-BE49-F238E27FC236}">
                <a16:creationId xmlns:a16="http://schemas.microsoft.com/office/drawing/2014/main" id="{81DA94CD-5A01-481F-B612-4BE976CE5F19}"/>
              </a:ext>
            </a:extLst>
          </p:cNvPr>
          <p:cNvGraphicFramePr>
            <a:graphicFrameLocks/>
          </p:cNvGraphicFramePr>
          <p:nvPr>
            <p:extLst>
              <p:ext uri="{D42A27DB-BD31-4B8C-83A1-F6EECF244321}">
                <p14:modId xmlns:p14="http://schemas.microsoft.com/office/powerpoint/2010/main" val="3357494158"/>
              </p:ext>
            </p:extLst>
          </p:nvPr>
        </p:nvGraphicFramePr>
        <p:xfrm>
          <a:off x="2125756" y="1296237"/>
          <a:ext cx="9494746" cy="4842932"/>
        </p:xfrm>
        <a:graphic>
          <a:graphicData uri="http://schemas.openxmlformats.org/drawingml/2006/table">
            <a:tbl>
              <a:tblPr/>
              <a:tblGrid>
                <a:gridCol w="2052967">
                  <a:extLst>
                    <a:ext uri="{9D8B030D-6E8A-4147-A177-3AD203B41FA5}">
                      <a16:colId xmlns:a16="http://schemas.microsoft.com/office/drawing/2014/main" val="4030215819"/>
                    </a:ext>
                  </a:extLst>
                </a:gridCol>
                <a:gridCol w="3651689">
                  <a:extLst>
                    <a:ext uri="{9D8B030D-6E8A-4147-A177-3AD203B41FA5}">
                      <a16:colId xmlns:a16="http://schemas.microsoft.com/office/drawing/2014/main" val="4187033225"/>
                    </a:ext>
                  </a:extLst>
                </a:gridCol>
                <a:gridCol w="3790090">
                  <a:extLst>
                    <a:ext uri="{9D8B030D-6E8A-4147-A177-3AD203B41FA5}">
                      <a16:colId xmlns:a16="http://schemas.microsoft.com/office/drawing/2014/main" val="1205313802"/>
                    </a:ext>
                  </a:extLst>
                </a:gridCol>
              </a:tblGrid>
              <a:tr h="234324">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71133" marR="4890" indent="0" algn="ctr" rtl="0">
                        <a:spcBef>
                          <a:spcPts val="145"/>
                        </a:spcBef>
                        <a:spcAft>
                          <a:spcPts val="0"/>
                        </a:spcAft>
                      </a:pPr>
                      <a:r>
                        <a:rPr lang="en-US" sz="1600" b="1" kern="1400" dirty="0">
                          <a:ln>
                            <a:noFill/>
                          </a:ln>
                          <a:solidFill>
                            <a:srgbClr val="FDFDFD"/>
                          </a:solidFill>
                          <a:effectLst/>
                          <a:latin typeface="Arial" panose="020B0604020202020204" pitchFamily="34" charset="0"/>
                        </a:rPr>
                        <a:t>HSA</a:t>
                      </a:r>
                      <a:r>
                        <a:rPr lang="en-US" sz="1600" b="1" kern="1400" spc="-35" dirty="0">
                          <a:ln>
                            <a:noFill/>
                          </a:ln>
                          <a:solidFill>
                            <a:srgbClr val="FDFDFD"/>
                          </a:solidFill>
                          <a:effectLst/>
                          <a:latin typeface="Arial" panose="020B0604020202020204" pitchFamily="34" charset="0"/>
                        </a:rPr>
                        <a:t> </a:t>
                      </a:r>
                      <a:r>
                        <a:rPr lang="en-US" sz="1600" b="1" kern="1400" spc="-20" dirty="0">
                          <a:ln>
                            <a:noFill/>
                          </a:ln>
                          <a:solidFill>
                            <a:srgbClr val="FDFDFD"/>
                          </a:solidFill>
                          <a:effectLst/>
                          <a:latin typeface="Arial" panose="020B0604020202020204" pitchFamily="34" charset="0"/>
                        </a:rPr>
                        <a:t>v</a:t>
                      </a:r>
                      <a:r>
                        <a:rPr lang="en-US" sz="1600" b="1" kern="1400" spc="-15" dirty="0">
                          <a:ln>
                            <a:noFill/>
                          </a:ln>
                          <a:solidFill>
                            <a:srgbClr val="FDFDFD"/>
                          </a:solidFill>
                          <a:effectLst/>
                          <a:latin typeface="Arial" panose="020B0604020202020204" pitchFamily="34" charset="0"/>
                        </a:rPr>
                        <a:t>s</a:t>
                      </a:r>
                      <a:r>
                        <a:rPr lang="en-US" sz="1600" b="1" kern="1400" dirty="0">
                          <a:ln>
                            <a:noFill/>
                          </a:ln>
                          <a:solidFill>
                            <a:srgbClr val="FDFDFD"/>
                          </a:solidFill>
                          <a:effectLst/>
                          <a:latin typeface="Arial" panose="020B0604020202020204" pitchFamily="34" charset="0"/>
                        </a:rPr>
                        <a:t>.</a:t>
                      </a:r>
                      <a:r>
                        <a:rPr lang="en-US" sz="1600" b="1" kern="1400" spc="50" dirty="0">
                          <a:ln>
                            <a:noFill/>
                          </a:ln>
                          <a:solidFill>
                            <a:srgbClr val="FDFDFD"/>
                          </a:solidFill>
                          <a:effectLst/>
                          <a:latin typeface="Arial" panose="020B0604020202020204" pitchFamily="34" charset="0"/>
                        </a:rPr>
                        <a:t> </a:t>
                      </a:r>
                      <a:r>
                        <a:rPr lang="en-US" sz="1600" b="1" kern="1400" dirty="0">
                          <a:ln>
                            <a:noFill/>
                          </a:ln>
                          <a:solidFill>
                            <a:srgbClr val="FDFDFD"/>
                          </a:solidFill>
                          <a:effectLst/>
                          <a:latin typeface="Arial" panose="020B0604020202020204" pitchFamily="34" charset="0"/>
                        </a:rPr>
                        <a:t>FSA</a:t>
                      </a:r>
                      <a:endParaRPr lang="en-US" sz="800" kern="1400" dirty="0">
                        <a:ln>
                          <a:noFill/>
                        </a:ln>
                        <a:solidFill>
                          <a:srgbClr val="4D4D4D"/>
                        </a:solidFill>
                        <a:effectLst/>
                        <a:latin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DFDFD"/>
                      </a:solidFill>
                      <a:prstDash val="solid"/>
                      <a:round/>
                      <a:headEnd type="none" w="med" len="med"/>
                      <a:tailEnd type="none" w="med" len="med"/>
                    </a:lnB>
                    <a:lnTlToBr w="12700" cmpd="sng">
                      <a:noFill/>
                      <a:prstDash val="solid"/>
                    </a:lnTlToBr>
                    <a:lnBlToTr w="12700" cmpd="sng">
                      <a:noFill/>
                      <a:prstDash val="solid"/>
                    </a:lnBlToTr>
                    <a:solidFill>
                      <a:srgbClr val="0E426A"/>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47738728"/>
                  </a:ext>
                </a:extLst>
              </a:tr>
              <a:tr h="66907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l" rtl="0">
                        <a:spcBef>
                          <a:spcPts val="0"/>
                        </a:spcBef>
                        <a:spcAft>
                          <a:spcPts val="0"/>
                        </a:spcAft>
                      </a:pPr>
                      <a:r>
                        <a:rPr lang="en-US" sz="600" kern="1400" dirty="0">
                          <a:ln>
                            <a:noFill/>
                          </a:ln>
                          <a:solidFill>
                            <a:srgbClr val="4D4D4D"/>
                          </a:solidFill>
                          <a:effectLst/>
                          <a:latin typeface="Arial" panose="020B0604020202020204" pitchFamily="34" charset="0"/>
                        </a:rPr>
                        <a:t> </a:t>
                      </a:r>
                    </a:p>
                  </a:txBody>
                  <a:tcPr marL="0" marR="0" marT="0" marB="0">
                    <a:lnL>
                      <a:noFill/>
                    </a:lnL>
                    <a:lnR w="12700" cap="flat" cmpd="sng" algn="ctr">
                      <a:solidFill>
                        <a:srgbClr val="FDFDFD"/>
                      </a:solidFill>
                      <a:prstDash val="solid"/>
                      <a:round/>
                      <a:headEnd type="none" w="med" len="med"/>
                      <a:tailEnd type="none" w="med" len="med"/>
                    </a:lnR>
                    <a:lnT w="12700" cap="flat" cmpd="sng" algn="ctr">
                      <a:solidFill>
                        <a:srgbClr val="FDFDFD"/>
                      </a:solidFill>
                      <a:prstDash val="solid"/>
                      <a:round/>
                      <a:headEnd type="none" w="med" len="med"/>
                      <a:tailEnd type="none" w="med" len="med"/>
                    </a:lnT>
                    <a:lnB w="28575" cap="flat" cmpd="sng" algn="ctr">
                      <a:solidFill>
                        <a:srgbClr val="0E426A"/>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53785" marR="0" indent="-53785" algn="ctr" rtl="0">
                        <a:spcBef>
                          <a:spcPts val="135"/>
                        </a:spcBef>
                        <a:spcAft>
                          <a:spcPts val="0"/>
                        </a:spcAft>
                      </a:pPr>
                      <a:r>
                        <a:rPr lang="en-US" sz="1200" b="1" kern="1400" spc="-5" dirty="0">
                          <a:ln>
                            <a:noFill/>
                          </a:ln>
                          <a:solidFill>
                            <a:srgbClr val="000000"/>
                          </a:solidFill>
                          <a:effectLst/>
                          <a:latin typeface="Arial" panose="020B0604020202020204" pitchFamily="34" charset="0"/>
                        </a:rPr>
                        <a:t>H</a:t>
                      </a:r>
                      <a:r>
                        <a:rPr lang="en-US" sz="1200" b="1" kern="1400" dirty="0">
                          <a:ln>
                            <a:noFill/>
                          </a:ln>
                          <a:solidFill>
                            <a:srgbClr val="000000"/>
                          </a:solidFill>
                          <a:effectLst/>
                          <a:latin typeface="Arial" panose="020B0604020202020204" pitchFamily="34" charset="0"/>
                        </a:rPr>
                        <a:t>ealth</a:t>
                      </a:r>
                      <a:r>
                        <a:rPr lang="en-US" sz="1200" b="1" kern="1400" spc="30" dirty="0">
                          <a:ln>
                            <a:noFill/>
                          </a:ln>
                          <a:solidFill>
                            <a:srgbClr val="000000"/>
                          </a:solidFill>
                          <a:effectLst/>
                          <a:latin typeface="Arial" panose="020B0604020202020204" pitchFamily="34" charset="0"/>
                        </a:rPr>
                        <a:t> </a:t>
                      </a:r>
                      <a:r>
                        <a:rPr lang="en-US" sz="1200" b="1" kern="1400" spc="10" dirty="0">
                          <a:ln>
                            <a:noFill/>
                          </a:ln>
                          <a:solidFill>
                            <a:srgbClr val="000000"/>
                          </a:solidFill>
                          <a:effectLst/>
                          <a:latin typeface="Arial" panose="020B0604020202020204" pitchFamily="34" charset="0"/>
                        </a:rPr>
                        <a:t>S</a:t>
                      </a:r>
                      <a:r>
                        <a:rPr lang="en-US" sz="1200" b="1" kern="1400" spc="-15" dirty="0">
                          <a:ln>
                            <a:noFill/>
                          </a:ln>
                          <a:solidFill>
                            <a:srgbClr val="000000"/>
                          </a:solidFill>
                          <a:effectLst/>
                          <a:latin typeface="Arial" panose="020B0604020202020204" pitchFamily="34" charset="0"/>
                        </a:rPr>
                        <a:t>a</a:t>
                      </a:r>
                      <a:r>
                        <a:rPr lang="en-US" sz="1200" b="1" kern="1400" dirty="0">
                          <a:ln>
                            <a:noFill/>
                          </a:ln>
                          <a:solidFill>
                            <a:srgbClr val="000000"/>
                          </a:solidFill>
                          <a:effectLst/>
                          <a:latin typeface="Arial" panose="020B0604020202020204" pitchFamily="34" charset="0"/>
                        </a:rPr>
                        <a:t>vings</a:t>
                      </a:r>
                      <a:endParaRPr lang="en-US" sz="1000" kern="1400" dirty="0">
                        <a:ln>
                          <a:noFill/>
                        </a:ln>
                        <a:solidFill>
                          <a:srgbClr val="4D4D4D"/>
                        </a:solidFill>
                        <a:effectLst/>
                        <a:latin typeface="Arial" panose="020B0604020202020204" pitchFamily="34" charset="0"/>
                      </a:endParaRPr>
                    </a:p>
                    <a:p>
                      <a:pPr marL="53785" marR="0" indent="-53785" algn="ctr" rtl="0">
                        <a:spcBef>
                          <a:spcPts val="60"/>
                        </a:spcBef>
                        <a:spcAft>
                          <a:spcPts val="0"/>
                        </a:spcAft>
                      </a:pPr>
                      <a:r>
                        <a:rPr lang="en-US" sz="1200" b="1" kern="1400" spc="-15" dirty="0">
                          <a:ln>
                            <a:noFill/>
                          </a:ln>
                          <a:solidFill>
                            <a:srgbClr val="000000"/>
                          </a:solidFill>
                          <a:effectLst/>
                          <a:latin typeface="Arial" panose="020B0604020202020204" pitchFamily="34" charset="0"/>
                        </a:rPr>
                        <a:t>Acc</a:t>
                      </a:r>
                      <a:r>
                        <a:rPr lang="en-US" sz="1200" b="1" kern="1400" dirty="0">
                          <a:ln>
                            <a:noFill/>
                          </a:ln>
                          <a:solidFill>
                            <a:srgbClr val="000000"/>
                          </a:solidFill>
                          <a:effectLst/>
                          <a:latin typeface="Arial" panose="020B0604020202020204" pitchFamily="34" charset="0"/>
                        </a:rPr>
                        <a:t>ou</a:t>
                      </a:r>
                      <a:r>
                        <a:rPr lang="en-US" sz="1200" b="1" kern="1400" spc="-5" dirty="0">
                          <a:ln>
                            <a:noFill/>
                          </a:ln>
                          <a:solidFill>
                            <a:srgbClr val="000000"/>
                          </a:solidFill>
                          <a:effectLst/>
                          <a:latin typeface="Arial" panose="020B0604020202020204" pitchFamily="34" charset="0"/>
                        </a:rPr>
                        <a:t>n</a:t>
                      </a:r>
                      <a:r>
                        <a:rPr lang="en-US" sz="1200" b="1" kern="1400" dirty="0">
                          <a:ln>
                            <a:noFill/>
                          </a:ln>
                          <a:solidFill>
                            <a:srgbClr val="000000"/>
                          </a:solidFill>
                          <a:effectLst/>
                          <a:latin typeface="Arial" panose="020B0604020202020204" pitchFamily="34" charset="0"/>
                        </a:rPr>
                        <a:t>t</a:t>
                      </a:r>
                      <a:r>
                        <a:rPr lang="en-US" sz="1200" b="1" kern="1400" spc="60" dirty="0">
                          <a:ln>
                            <a:noFill/>
                          </a:ln>
                          <a:solidFill>
                            <a:srgbClr val="000000"/>
                          </a:solidFill>
                          <a:effectLst/>
                          <a:latin typeface="Arial" panose="020B0604020202020204" pitchFamily="34" charset="0"/>
                        </a:rPr>
                        <a:t> </a:t>
                      </a:r>
                      <a:r>
                        <a:rPr lang="en-US" sz="1200" b="1" kern="1400" dirty="0">
                          <a:ln>
                            <a:noFill/>
                          </a:ln>
                          <a:solidFill>
                            <a:srgbClr val="000000"/>
                          </a:solidFill>
                          <a:effectLst/>
                          <a:latin typeface="Arial" panose="020B0604020202020204" pitchFamily="34" charset="0"/>
                        </a:rPr>
                        <a:t>(HS</a:t>
                      </a:r>
                      <a:r>
                        <a:rPr lang="en-US" sz="1200" b="1" kern="1400" spc="-20" dirty="0">
                          <a:ln>
                            <a:noFill/>
                          </a:ln>
                          <a:solidFill>
                            <a:srgbClr val="000000"/>
                          </a:solidFill>
                          <a:effectLst/>
                          <a:latin typeface="Arial" panose="020B0604020202020204" pitchFamily="34" charset="0"/>
                        </a:rPr>
                        <a:t>A</a:t>
                      </a:r>
                      <a:r>
                        <a:rPr lang="en-US" sz="1200" b="1" kern="1400" dirty="0">
                          <a:ln>
                            <a:noFill/>
                          </a:ln>
                          <a:solidFill>
                            <a:srgbClr val="000000"/>
                          </a:solidFill>
                          <a:effectLst/>
                          <a:latin typeface="Arial" panose="020B0604020202020204" pitchFamily="34" charset="0"/>
                        </a:rPr>
                        <a:t>)</a:t>
                      </a:r>
                      <a:endParaRPr lang="en-US" sz="1000" kern="1400" dirty="0">
                        <a:ln>
                          <a:noFill/>
                        </a:ln>
                        <a:solidFill>
                          <a:srgbClr val="4D4D4D"/>
                        </a:solidFill>
                        <a:effectLst/>
                        <a:latin typeface="Arial" panose="020B0604020202020204" pitchFamily="34" charset="0"/>
                      </a:endParaRPr>
                    </a:p>
                  </a:txBody>
                  <a:tcPr marL="0" marR="0" marT="0" marB="0" anchor="ctr">
                    <a:lnL w="12700" cap="flat" cmpd="sng" algn="ctr">
                      <a:solidFill>
                        <a:srgbClr val="FDFDFD"/>
                      </a:solidFill>
                      <a:prstDash val="solid"/>
                      <a:round/>
                      <a:headEnd type="none" w="med" len="med"/>
                      <a:tailEnd type="none" w="med" len="med"/>
                    </a:lnL>
                    <a:lnR w="12700" cap="flat" cmpd="sng" algn="ctr">
                      <a:solidFill>
                        <a:srgbClr val="FDFDFD"/>
                      </a:solidFill>
                      <a:prstDash val="solid"/>
                      <a:round/>
                      <a:headEnd type="none" w="med" len="med"/>
                      <a:tailEnd type="none" w="med" len="med"/>
                    </a:lnR>
                    <a:lnT w="12700" cap="flat" cmpd="sng" algn="ctr">
                      <a:solidFill>
                        <a:srgbClr val="FDFDFD"/>
                      </a:solidFill>
                      <a:prstDash val="solid"/>
                      <a:round/>
                      <a:headEnd type="none" w="med" len="med"/>
                      <a:tailEnd type="none" w="med" len="med"/>
                    </a:lnT>
                    <a:lnB w="28575" cap="flat" cmpd="sng" algn="ctr">
                      <a:solidFill>
                        <a:srgbClr val="0E426A"/>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67831" marR="17361" indent="0" algn="ctr" rtl="0">
                        <a:spcBef>
                          <a:spcPts val="135"/>
                        </a:spcBef>
                        <a:spcAft>
                          <a:spcPts val="0"/>
                        </a:spcAft>
                      </a:pPr>
                      <a:r>
                        <a:rPr lang="en-US" sz="1200" b="1" kern="1400" spc="-20" dirty="0">
                          <a:ln>
                            <a:noFill/>
                          </a:ln>
                          <a:solidFill>
                            <a:srgbClr val="000000"/>
                          </a:solidFill>
                          <a:effectLst/>
                          <a:latin typeface="Arial" panose="020B0604020202020204" pitchFamily="34" charset="0"/>
                        </a:rPr>
                        <a:t>F</a:t>
                      </a:r>
                      <a:r>
                        <a:rPr lang="en-US" sz="1200" b="1" kern="1400" dirty="0">
                          <a:ln>
                            <a:noFill/>
                          </a:ln>
                          <a:solidFill>
                            <a:srgbClr val="000000"/>
                          </a:solidFill>
                          <a:effectLst/>
                          <a:latin typeface="Arial" panose="020B0604020202020204" pitchFamily="34" charset="0"/>
                        </a:rPr>
                        <a:t>l</a:t>
                      </a:r>
                      <a:r>
                        <a:rPr lang="en-US" sz="1200" b="1" kern="1400" spc="-15" dirty="0">
                          <a:ln>
                            <a:noFill/>
                          </a:ln>
                          <a:solidFill>
                            <a:srgbClr val="000000"/>
                          </a:solidFill>
                          <a:effectLst/>
                          <a:latin typeface="Arial" panose="020B0604020202020204" pitchFamily="34" charset="0"/>
                        </a:rPr>
                        <a:t>e</a:t>
                      </a:r>
                      <a:r>
                        <a:rPr lang="en-US" sz="1200" b="1" kern="1400" dirty="0">
                          <a:ln>
                            <a:noFill/>
                          </a:ln>
                          <a:solidFill>
                            <a:srgbClr val="000000"/>
                          </a:solidFill>
                          <a:effectLst/>
                          <a:latin typeface="Arial" panose="020B0604020202020204" pitchFamily="34" charset="0"/>
                        </a:rPr>
                        <a:t>xible</a:t>
                      </a:r>
                      <a:r>
                        <a:rPr lang="en-US" sz="1200" b="1" kern="1400" spc="80" dirty="0">
                          <a:ln>
                            <a:noFill/>
                          </a:ln>
                          <a:solidFill>
                            <a:srgbClr val="000000"/>
                          </a:solidFill>
                          <a:effectLst/>
                          <a:latin typeface="Arial" panose="020B0604020202020204" pitchFamily="34" charset="0"/>
                        </a:rPr>
                        <a:t> </a:t>
                      </a:r>
                      <a:r>
                        <a:rPr lang="en-US" sz="1200" b="1" kern="1400" dirty="0">
                          <a:ln>
                            <a:noFill/>
                          </a:ln>
                          <a:solidFill>
                            <a:srgbClr val="000000"/>
                          </a:solidFill>
                          <a:effectLst/>
                          <a:latin typeface="Arial" panose="020B0604020202020204" pitchFamily="34" charset="0"/>
                        </a:rPr>
                        <a:t>S</a:t>
                      </a:r>
                      <a:r>
                        <a:rPr lang="en-US" sz="1200" b="1" kern="1400" spc="5" dirty="0">
                          <a:ln>
                            <a:noFill/>
                          </a:ln>
                          <a:solidFill>
                            <a:srgbClr val="000000"/>
                          </a:solidFill>
                          <a:effectLst/>
                          <a:latin typeface="Arial" panose="020B0604020202020204" pitchFamily="34" charset="0"/>
                        </a:rPr>
                        <a:t>p</a:t>
                      </a:r>
                      <a:r>
                        <a:rPr lang="en-US" sz="1200" b="1" kern="1400" dirty="0">
                          <a:ln>
                            <a:noFill/>
                          </a:ln>
                          <a:solidFill>
                            <a:srgbClr val="000000"/>
                          </a:solidFill>
                          <a:effectLst/>
                          <a:latin typeface="Arial" panose="020B0604020202020204" pitchFamily="34" charset="0"/>
                        </a:rPr>
                        <a:t>ending</a:t>
                      </a:r>
                      <a:endParaRPr lang="en-US" sz="1000" kern="1400" dirty="0">
                        <a:ln>
                          <a:noFill/>
                        </a:ln>
                        <a:solidFill>
                          <a:srgbClr val="4D4D4D"/>
                        </a:solidFill>
                        <a:effectLst/>
                        <a:latin typeface="Arial" panose="020B0604020202020204" pitchFamily="34" charset="0"/>
                      </a:endParaRPr>
                    </a:p>
                    <a:p>
                      <a:pPr marL="167831" marR="17361" indent="0" algn="ctr" rtl="0">
                        <a:spcBef>
                          <a:spcPts val="135"/>
                        </a:spcBef>
                        <a:spcAft>
                          <a:spcPts val="0"/>
                        </a:spcAft>
                      </a:pPr>
                      <a:r>
                        <a:rPr lang="en-US" sz="1200" b="1" kern="1400" spc="-15" dirty="0">
                          <a:ln>
                            <a:noFill/>
                          </a:ln>
                          <a:solidFill>
                            <a:srgbClr val="000000"/>
                          </a:solidFill>
                          <a:effectLst/>
                          <a:latin typeface="Arial" panose="020B0604020202020204" pitchFamily="34" charset="0"/>
                        </a:rPr>
                        <a:t>Acc</a:t>
                      </a:r>
                      <a:r>
                        <a:rPr lang="en-US" sz="1200" b="1" kern="1400" dirty="0">
                          <a:ln>
                            <a:noFill/>
                          </a:ln>
                          <a:solidFill>
                            <a:srgbClr val="000000"/>
                          </a:solidFill>
                          <a:effectLst/>
                          <a:latin typeface="Arial" panose="020B0604020202020204" pitchFamily="34" charset="0"/>
                        </a:rPr>
                        <a:t>ou</a:t>
                      </a:r>
                      <a:r>
                        <a:rPr lang="en-US" sz="1200" b="1" kern="1400" spc="-5" dirty="0">
                          <a:ln>
                            <a:noFill/>
                          </a:ln>
                          <a:solidFill>
                            <a:srgbClr val="000000"/>
                          </a:solidFill>
                          <a:effectLst/>
                          <a:latin typeface="Arial" panose="020B0604020202020204" pitchFamily="34" charset="0"/>
                        </a:rPr>
                        <a:t>n</a:t>
                      </a:r>
                      <a:r>
                        <a:rPr lang="en-US" sz="1200" b="1" kern="1400" dirty="0">
                          <a:ln>
                            <a:noFill/>
                          </a:ln>
                          <a:solidFill>
                            <a:srgbClr val="000000"/>
                          </a:solidFill>
                          <a:effectLst/>
                          <a:latin typeface="Arial" panose="020B0604020202020204" pitchFamily="34" charset="0"/>
                        </a:rPr>
                        <a:t>t</a:t>
                      </a:r>
                      <a:r>
                        <a:rPr lang="en-US" sz="1200" b="1" kern="1400" spc="60" dirty="0">
                          <a:ln>
                            <a:noFill/>
                          </a:ln>
                          <a:solidFill>
                            <a:srgbClr val="000000"/>
                          </a:solidFill>
                          <a:effectLst/>
                          <a:latin typeface="Arial" panose="020B0604020202020204" pitchFamily="34" charset="0"/>
                        </a:rPr>
                        <a:t> </a:t>
                      </a:r>
                      <a:r>
                        <a:rPr lang="en-US" sz="1200" b="1" kern="1400" dirty="0">
                          <a:ln>
                            <a:noFill/>
                          </a:ln>
                          <a:solidFill>
                            <a:srgbClr val="000000"/>
                          </a:solidFill>
                          <a:effectLst/>
                          <a:latin typeface="Arial" panose="020B0604020202020204" pitchFamily="34" charset="0"/>
                        </a:rPr>
                        <a:t>(FS</a:t>
                      </a:r>
                      <a:r>
                        <a:rPr lang="en-US" sz="1200" b="1" kern="1400" spc="-20" dirty="0">
                          <a:ln>
                            <a:noFill/>
                          </a:ln>
                          <a:solidFill>
                            <a:srgbClr val="000000"/>
                          </a:solidFill>
                          <a:effectLst/>
                          <a:latin typeface="Arial" panose="020B0604020202020204" pitchFamily="34" charset="0"/>
                        </a:rPr>
                        <a:t>A</a:t>
                      </a:r>
                      <a:r>
                        <a:rPr lang="en-US" sz="1200" b="1" kern="1400" dirty="0">
                          <a:ln>
                            <a:noFill/>
                          </a:ln>
                          <a:solidFill>
                            <a:srgbClr val="000000"/>
                          </a:solidFill>
                          <a:effectLst/>
                          <a:latin typeface="Arial" panose="020B0604020202020204" pitchFamily="34" charset="0"/>
                        </a:rPr>
                        <a:t>)</a:t>
                      </a:r>
                      <a:endParaRPr lang="en-US" sz="1000" kern="1400" dirty="0">
                        <a:ln>
                          <a:noFill/>
                        </a:ln>
                        <a:solidFill>
                          <a:srgbClr val="4D4D4D"/>
                        </a:solidFill>
                        <a:effectLst/>
                        <a:latin typeface="Arial" panose="020B0604020202020204" pitchFamily="34" charset="0"/>
                      </a:endParaRPr>
                    </a:p>
                  </a:txBody>
                  <a:tcPr marL="0" marR="0" marT="0" marB="0" anchor="ctr">
                    <a:lnL w="12700" cap="flat" cmpd="sng" algn="ctr">
                      <a:solidFill>
                        <a:srgbClr val="FDFDFD"/>
                      </a:solidFill>
                      <a:prstDash val="solid"/>
                      <a:round/>
                      <a:headEnd type="none" w="med" len="med"/>
                      <a:tailEnd type="none" w="med" len="med"/>
                    </a:lnL>
                    <a:lnR w="12700" cap="flat" cmpd="sng" algn="ctr">
                      <a:solidFill>
                        <a:srgbClr val="FDFDFD"/>
                      </a:solidFill>
                      <a:prstDash val="solid"/>
                      <a:round/>
                      <a:headEnd type="none" w="med" len="med"/>
                      <a:tailEnd type="none" w="med" len="med"/>
                    </a:lnR>
                    <a:lnT w="12700" cap="flat" cmpd="sng" algn="ctr">
                      <a:solidFill>
                        <a:srgbClr val="FDFDFD"/>
                      </a:solidFill>
                      <a:prstDash val="solid"/>
                      <a:round/>
                      <a:headEnd type="none" w="med" len="med"/>
                      <a:tailEnd type="none" w="med" len="med"/>
                    </a:lnT>
                    <a:lnB w="28575" cap="flat" cmpd="sng" algn="ctr">
                      <a:solidFill>
                        <a:srgbClr val="0E426A"/>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427286054"/>
                  </a:ext>
                </a:extLst>
              </a:tr>
              <a:tr h="93191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l" rtl="0">
                        <a:lnSpc>
                          <a:spcPts val="1000"/>
                        </a:lnSpc>
                        <a:spcBef>
                          <a:spcPts val="0"/>
                        </a:spcBef>
                        <a:spcAft>
                          <a:spcPts val="0"/>
                        </a:spcAft>
                      </a:pPr>
                      <a:r>
                        <a:rPr lang="en-US" sz="1400" b="1" kern="1400" dirty="0">
                          <a:ln>
                            <a:noFill/>
                          </a:ln>
                          <a:solidFill>
                            <a:srgbClr val="808080"/>
                          </a:solidFill>
                          <a:effectLst/>
                          <a:latin typeface="Arial" panose="020B0604020202020204" pitchFamily="34" charset="0"/>
                          <a:cs typeface="Arial" panose="020B0604020202020204" pitchFamily="34" charset="0"/>
                        </a:rPr>
                        <a:t> </a:t>
                      </a:r>
                      <a:endParaRPr lang="en-US" sz="1050" kern="1400" dirty="0">
                        <a:ln>
                          <a:noFill/>
                        </a:ln>
                        <a:solidFill>
                          <a:srgbClr val="4D4D4D"/>
                        </a:solidFill>
                        <a:effectLst/>
                        <a:latin typeface="Arial" panose="020B0604020202020204" pitchFamily="34" charset="0"/>
                        <a:cs typeface="Arial" panose="020B0604020202020204" pitchFamily="34" charset="0"/>
                      </a:endParaRPr>
                    </a:p>
                    <a:p>
                      <a:pPr marR="0" indent="0" algn="l" rtl="0">
                        <a:lnSpc>
                          <a:spcPts val="1100"/>
                        </a:lnSpc>
                        <a:spcBef>
                          <a:spcPts val="80"/>
                        </a:spcBef>
                        <a:spcAft>
                          <a:spcPts val="0"/>
                        </a:spcAft>
                      </a:pPr>
                      <a:r>
                        <a:rPr lang="en-US" sz="1400" b="1" kern="1400" dirty="0">
                          <a:ln>
                            <a:noFill/>
                          </a:ln>
                          <a:solidFill>
                            <a:srgbClr val="808080"/>
                          </a:solidFill>
                          <a:effectLst/>
                          <a:latin typeface="Arial" panose="020B0604020202020204" pitchFamily="34" charset="0"/>
                          <a:cs typeface="Arial" panose="020B0604020202020204" pitchFamily="34" charset="0"/>
                        </a:rPr>
                        <a:t> </a:t>
                      </a:r>
                      <a:endParaRPr lang="en-US" sz="1050" kern="1400" dirty="0">
                        <a:ln>
                          <a:noFill/>
                        </a:ln>
                        <a:solidFill>
                          <a:srgbClr val="4D4D4D"/>
                        </a:solidFill>
                        <a:effectLst/>
                        <a:latin typeface="Arial" panose="020B0604020202020204" pitchFamily="34" charset="0"/>
                        <a:cs typeface="Arial" panose="020B0604020202020204" pitchFamily="34" charset="0"/>
                      </a:endParaRPr>
                    </a:p>
                    <a:p>
                      <a:pPr marL="50800" marR="0" indent="0" algn="l" rtl="0">
                        <a:spcBef>
                          <a:spcPts val="0"/>
                        </a:spcBef>
                        <a:spcAft>
                          <a:spcPts val="0"/>
                        </a:spcAft>
                      </a:pPr>
                      <a:r>
                        <a:rPr lang="en-US" sz="1400" b="1" kern="1400" spc="-10" dirty="0">
                          <a:ln>
                            <a:noFill/>
                          </a:ln>
                          <a:solidFill>
                            <a:srgbClr val="808080"/>
                          </a:solidFill>
                          <a:effectLst/>
                          <a:latin typeface="Arial" panose="020B0604020202020204" pitchFamily="34" charset="0"/>
                          <a:cs typeface="Arial" panose="020B0604020202020204" pitchFamily="34" charset="0"/>
                        </a:rPr>
                        <a:t>P</a:t>
                      </a:r>
                      <a:r>
                        <a:rPr lang="en-US" sz="1400" b="1" kern="1400" dirty="0">
                          <a:ln>
                            <a:noFill/>
                          </a:ln>
                          <a:solidFill>
                            <a:srgbClr val="808080"/>
                          </a:solidFill>
                          <a:effectLst/>
                          <a:latin typeface="Arial" panose="020B0604020202020204" pitchFamily="34" charset="0"/>
                          <a:cs typeface="Arial" panose="020B0604020202020204" pitchFamily="34" charset="0"/>
                        </a:rPr>
                        <a:t>ur</a:t>
                      </a:r>
                      <a:r>
                        <a:rPr lang="en-US" sz="1400" b="1" kern="1400" spc="5" dirty="0">
                          <a:ln>
                            <a:noFill/>
                          </a:ln>
                          <a:solidFill>
                            <a:srgbClr val="808080"/>
                          </a:solidFill>
                          <a:effectLst/>
                          <a:latin typeface="Arial" panose="020B0604020202020204" pitchFamily="34" charset="0"/>
                          <a:cs typeface="Arial" panose="020B0604020202020204" pitchFamily="34" charset="0"/>
                        </a:rPr>
                        <a:t>p</a:t>
                      </a:r>
                      <a:r>
                        <a:rPr lang="en-US" sz="1400" b="1" kern="1400" dirty="0">
                          <a:ln>
                            <a:noFill/>
                          </a:ln>
                          <a:solidFill>
                            <a:srgbClr val="808080"/>
                          </a:solidFill>
                          <a:effectLst/>
                          <a:latin typeface="Arial" panose="020B0604020202020204" pitchFamily="34" charset="0"/>
                          <a:cs typeface="Arial" panose="020B0604020202020204" pitchFamily="34" charset="0"/>
                        </a:rPr>
                        <a:t>ose</a:t>
                      </a:r>
                      <a:endParaRPr lang="en-US" sz="1050" kern="1400" dirty="0">
                        <a:ln>
                          <a:noFill/>
                        </a:ln>
                        <a:solidFill>
                          <a:srgbClr val="4D4D4D"/>
                        </a:solidFill>
                        <a:effectLst/>
                        <a:latin typeface="Arial" panose="020B0604020202020204" pitchFamily="34" charset="0"/>
                        <a:cs typeface="Arial" panose="020B0604020202020204" pitchFamily="34" charset="0"/>
                      </a:endParaRPr>
                    </a:p>
                  </a:txBody>
                  <a:tcPr marL="0" marR="0" marT="0" marB="0">
                    <a:lnL>
                      <a:noFill/>
                    </a:lnL>
                    <a:lnR w="12700" cap="flat" cmpd="sng" algn="ctr">
                      <a:solidFill>
                        <a:srgbClr val="363435"/>
                      </a:solidFill>
                      <a:prstDash val="solid"/>
                      <a:round/>
                      <a:headEnd type="none" w="med" len="med"/>
                      <a:tailEnd type="none" w="med" len="med"/>
                    </a:lnR>
                    <a:lnT w="28575" cap="flat" cmpd="sng" algn="ctr">
                      <a:solidFill>
                        <a:srgbClr val="0E426A"/>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rtl="0">
                        <a:lnSpc>
                          <a:spcPts val="800"/>
                        </a:lnSpc>
                        <a:spcBef>
                          <a:spcPts val="10"/>
                        </a:spcBef>
                        <a:spcAft>
                          <a:spcPts val="0"/>
                        </a:spcAft>
                        <a:buFont typeface="Arial" panose="020B0604020202020204" pitchFamily="34" charset="0"/>
                        <a:buNone/>
                      </a:pPr>
                      <a:endParaRPr lang="en-US" sz="1050" kern="1400" dirty="0">
                        <a:ln>
                          <a:noFill/>
                        </a:ln>
                        <a:solidFill>
                          <a:srgbClr val="4D4D4D"/>
                        </a:solidFill>
                        <a:effectLst/>
                        <a:latin typeface="Arial" panose="020B0604020202020204" pitchFamily="34" charset="0"/>
                        <a:cs typeface="Arial" panose="020B0604020202020204" pitchFamily="34" charset="0"/>
                      </a:endParaRPr>
                    </a:p>
                    <a:p>
                      <a:pPr marL="234950" marR="274955" indent="-190500" algn="l" rtl="0">
                        <a:lnSpc>
                          <a:spcPct val="104000"/>
                        </a:lnSpc>
                        <a:spcBef>
                          <a:spcPts val="0"/>
                        </a:spcBef>
                        <a:spcAft>
                          <a:spcPts val="0"/>
                        </a:spcAft>
                        <a:buFont typeface="Arial" panose="020B0604020202020204" pitchFamily="34" charset="0"/>
                        <a:buChar char="•"/>
                      </a:pPr>
                      <a:r>
                        <a:rPr lang="en-US" sz="1200" kern="1400" spc="-30" dirty="0">
                          <a:ln>
                            <a:noFill/>
                          </a:ln>
                          <a:solidFill>
                            <a:srgbClr val="808080"/>
                          </a:solidFill>
                          <a:effectLst/>
                          <a:latin typeface="Arial" panose="020B0604020202020204" pitchFamily="34" charset="0"/>
                          <a:cs typeface="Arial" panose="020B0604020202020204" pitchFamily="34" charset="0"/>
                        </a:rPr>
                        <a:t>P</a:t>
                      </a:r>
                      <a:r>
                        <a:rPr lang="en-US" sz="1200" kern="1400" spc="-10" dirty="0">
                          <a:ln>
                            <a:noFill/>
                          </a:ln>
                          <a:solidFill>
                            <a:srgbClr val="808080"/>
                          </a:solidFill>
                          <a:effectLst/>
                          <a:latin typeface="Arial" panose="020B0604020202020204" pitchFamily="34" charset="0"/>
                          <a:cs typeface="Arial" panose="020B0604020202020204" pitchFamily="34" charset="0"/>
                        </a:rPr>
                        <a:t>a</a:t>
                      </a:r>
                      <a:r>
                        <a:rPr lang="en-US" sz="1200" kern="1400" dirty="0">
                          <a:ln>
                            <a:noFill/>
                          </a:ln>
                          <a:solidFill>
                            <a:srgbClr val="808080"/>
                          </a:solidFill>
                          <a:effectLst/>
                          <a:latin typeface="Arial" panose="020B0604020202020204" pitchFamily="34" charset="0"/>
                          <a:cs typeface="Arial" panose="020B0604020202020204" pitchFamily="34" charset="0"/>
                        </a:rPr>
                        <a:t>y</a:t>
                      </a:r>
                      <a:r>
                        <a:rPr lang="en-US" sz="1200" kern="1400" spc="-65" dirty="0">
                          <a:ln>
                            <a:noFill/>
                          </a:ln>
                          <a:solidFill>
                            <a:srgbClr val="808080"/>
                          </a:solidFill>
                          <a:effectLst/>
                          <a:latin typeface="Arial" panose="020B0604020202020204" pitchFamily="34" charset="0"/>
                          <a:cs typeface="Arial" panose="020B0604020202020204" pitchFamily="34" charset="0"/>
                        </a:rPr>
                        <a:t> </a:t>
                      </a:r>
                      <a:r>
                        <a:rPr lang="en-US" sz="1200" kern="1400" spc="-15" dirty="0">
                          <a:ln>
                            <a:noFill/>
                          </a:ln>
                          <a:solidFill>
                            <a:srgbClr val="808080"/>
                          </a:solidFill>
                          <a:effectLst/>
                          <a:latin typeface="Arial" panose="020B0604020202020204" pitchFamily="34" charset="0"/>
                          <a:cs typeface="Arial" panose="020B0604020202020204" pitchFamily="34" charset="0"/>
                        </a:rPr>
                        <a:t>f</a:t>
                      </a:r>
                      <a:r>
                        <a:rPr lang="en-US" sz="1200" kern="1400" dirty="0">
                          <a:ln>
                            <a:noFill/>
                          </a:ln>
                          <a:solidFill>
                            <a:srgbClr val="808080"/>
                          </a:solidFill>
                          <a:effectLst/>
                          <a:latin typeface="Arial" panose="020B0604020202020204" pitchFamily="34" charset="0"/>
                          <a:cs typeface="Arial" panose="020B0604020202020204" pitchFamily="34" charset="0"/>
                        </a:rPr>
                        <a:t>or</a:t>
                      </a:r>
                      <a:r>
                        <a:rPr lang="en-US" sz="1200" kern="1400" spc="-40" dirty="0">
                          <a:ln>
                            <a:noFill/>
                          </a:ln>
                          <a:solidFill>
                            <a:srgbClr val="808080"/>
                          </a:solidFill>
                          <a:effectLst/>
                          <a:latin typeface="Arial" panose="020B0604020202020204" pitchFamily="34" charset="0"/>
                          <a:cs typeface="Arial" panose="020B0604020202020204" pitchFamily="34" charset="0"/>
                        </a:rPr>
                        <a:t> </a:t>
                      </a:r>
                      <a:r>
                        <a:rPr lang="en-US" sz="1200" kern="1400" dirty="0">
                          <a:ln>
                            <a:noFill/>
                          </a:ln>
                          <a:solidFill>
                            <a:srgbClr val="808080"/>
                          </a:solidFill>
                          <a:effectLst/>
                          <a:latin typeface="Arial" panose="020B0604020202020204" pitchFamily="34" charset="0"/>
                          <a:cs typeface="Arial" panose="020B0604020202020204" pitchFamily="34" charset="0"/>
                        </a:rPr>
                        <a:t>cu</a:t>
                      </a:r>
                      <a:r>
                        <a:rPr lang="en-US" sz="1200" kern="1400" spc="5" dirty="0">
                          <a:ln>
                            <a:noFill/>
                          </a:ln>
                          <a:solidFill>
                            <a:srgbClr val="808080"/>
                          </a:solidFill>
                          <a:effectLst/>
                          <a:latin typeface="Arial" panose="020B0604020202020204" pitchFamily="34" charset="0"/>
                          <a:cs typeface="Arial" panose="020B0604020202020204" pitchFamily="34" charset="0"/>
                        </a:rPr>
                        <a:t>r</a:t>
                      </a:r>
                      <a:r>
                        <a:rPr lang="en-US" sz="1200" kern="1400" spc="-10" dirty="0">
                          <a:ln>
                            <a:noFill/>
                          </a:ln>
                          <a:solidFill>
                            <a:srgbClr val="808080"/>
                          </a:solidFill>
                          <a:effectLst/>
                          <a:latin typeface="Arial" panose="020B0604020202020204" pitchFamily="34" charset="0"/>
                          <a:cs typeface="Arial" panose="020B0604020202020204" pitchFamily="34" charset="0"/>
                        </a:rPr>
                        <a:t>r</a:t>
                      </a:r>
                      <a:r>
                        <a:rPr lang="en-US" sz="1200" kern="1400" dirty="0">
                          <a:ln>
                            <a:noFill/>
                          </a:ln>
                          <a:solidFill>
                            <a:srgbClr val="808080"/>
                          </a:solidFill>
                          <a:effectLst/>
                          <a:latin typeface="Arial" panose="020B0604020202020204" pitchFamily="34" charset="0"/>
                          <a:cs typeface="Arial" panose="020B0604020202020204" pitchFamily="34" charset="0"/>
                        </a:rPr>
                        <a:t>e</a:t>
                      </a:r>
                      <a:r>
                        <a:rPr lang="en-US" sz="1200" kern="1400" spc="-5" dirty="0">
                          <a:ln>
                            <a:noFill/>
                          </a:ln>
                          <a:solidFill>
                            <a:srgbClr val="808080"/>
                          </a:solidFill>
                          <a:effectLst/>
                          <a:latin typeface="Arial" panose="020B0604020202020204" pitchFamily="34" charset="0"/>
                          <a:cs typeface="Arial" panose="020B0604020202020204" pitchFamily="34" charset="0"/>
                        </a:rPr>
                        <a:t>n</a:t>
                      </a:r>
                      <a:r>
                        <a:rPr lang="en-US" sz="1200" kern="1400" dirty="0">
                          <a:ln>
                            <a:noFill/>
                          </a:ln>
                          <a:solidFill>
                            <a:srgbClr val="808080"/>
                          </a:solidFill>
                          <a:effectLst/>
                          <a:latin typeface="Arial" panose="020B0604020202020204" pitchFamily="34" charset="0"/>
                          <a:cs typeface="Arial" panose="020B0604020202020204" pitchFamily="34" charset="0"/>
                        </a:rPr>
                        <a:t>t</a:t>
                      </a:r>
                      <a:r>
                        <a:rPr lang="en-US" sz="1200" kern="1400" spc="165" dirty="0">
                          <a:ln>
                            <a:noFill/>
                          </a:ln>
                          <a:solidFill>
                            <a:srgbClr val="808080"/>
                          </a:solidFill>
                          <a:effectLst/>
                          <a:latin typeface="Arial" panose="020B0604020202020204" pitchFamily="34" charset="0"/>
                          <a:cs typeface="Arial" panose="020B0604020202020204" pitchFamily="34" charset="0"/>
                        </a:rPr>
                        <a:t> </a:t>
                      </a:r>
                      <a:r>
                        <a:rPr lang="en-US" sz="1200" kern="1400" dirty="0">
                          <a:ln>
                            <a:noFill/>
                          </a:ln>
                          <a:solidFill>
                            <a:srgbClr val="808080"/>
                          </a:solidFill>
                          <a:effectLst/>
                          <a:latin typeface="Arial" panose="020B0604020202020204" pitchFamily="34" charset="0"/>
                          <a:cs typeface="Arial" panose="020B0604020202020204" pitchFamily="34" charset="0"/>
                        </a:rPr>
                        <a:t>and</a:t>
                      </a:r>
                      <a:r>
                        <a:rPr lang="en-US" sz="1200" kern="1400" spc="120" dirty="0">
                          <a:ln>
                            <a:noFill/>
                          </a:ln>
                          <a:solidFill>
                            <a:srgbClr val="808080"/>
                          </a:solidFill>
                          <a:effectLst/>
                          <a:latin typeface="Arial" panose="020B0604020202020204" pitchFamily="34" charset="0"/>
                          <a:cs typeface="Arial" panose="020B0604020202020204" pitchFamily="34" charset="0"/>
                        </a:rPr>
                        <a:t> </a:t>
                      </a:r>
                      <a:r>
                        <a:rPr lang="en-US" sz="1200" kern="1400" dirty="0">
                          <a:ln>
                            <a:noFill/>
                          </a:ln>
                          <a:solidFill>
                            <a:srgbClr val="808080"/>
                          </a:solidFill>
                          <a:effectLst/>
                          <a:latin typeface="Arial" panose="020B0604020202020204" pitchFamily="34" charset="0"/>
                          <a:cs typeface="Arial" panose="020B0604020202020204" pitchFamily="34" charset="0"/>
                        </a:rPr>
                        <a:t>futu</a:t>
                      </a:r>
                      <a:r>
                        <a:rPr lang="en-US" sz="1200" kern="1400" spc="-10" dirty="0">
                          <a:ln>
                            <a:noFill/>
                          </a:ln>
                          <a:solidFill>
                            <a:srgbClr val="808080"/>
                          </a:solidFill>
                          <a:effectLst/>
                          <a:latin typeface="Arial" panose="020B0604020202020204" pitchFamily="34" charset="0"/>
                          <a:cs typeface="Arial" panose="020B0604020202020204" pitchFamily="34" charset="0"/>
                        </a:rPr>
                        <a:t>r</a:t>
                      </a:r>
                      <a:r>
                        <a:rPr lang="en-US" sz="1200" kern="1400" dirty="0">
                          <a:ln>
                            <a:noFill/>
                          </a:ln>
                          <a:solidFill>
                            <a:srgbClr val="808080"/>
                          </a:solidFill>
                          <a:effectLst/>
                          <a:latin typeface="Arial" panose="020B0604020202020204" pitchFamily="34" charset="0"/>
                          <a:cs typeface="Arial" panose="020B0604020202020204" pitchFamily="34" charset="0"/>
                        </a:rPr>
                        <a:t>e medical, dental &amp; vision </a:t>
                      </a:r>
                      <a:r>
                        <a:rPr lang="en-US" sz="1200" kern="1400" spc="-5" dirty="0">
                          <a:ln>
                            <a:noFill/>
                          </a:ln>
                          <a:solidFill>
                            <a:srgbClr val="808080"/>
                          </a:solidFill>
                          <a:effectLst/>
                          <a:latin typeface="Arial" panose="020B0604020202020204" pitchFamily="34" charset="0"/>
                          <a:cs typeface="Arial" panose="020B0604020202020204" pitchFamily="34" charset="0"/>
                        </a:rPr>
                        <a:t>e</a:t>
                      </a:r>
                      <a:r>
                        <a:rPr lang="en-US" sz="1200" kern="1400" dirty="0">
                          <a:ln>
                            <a:noFill/>
                          </a:ln>
                          <a:solidFill>
                            <a:srgbClr val="808080"/>
                          </a:solidFill>
                          <a:effectLst/>
                          <a:latin typeface="Arial" panose="020B0604020202020204" pitchFamily="34" charset="0"/>
                          <a:cs typeface="Arial" panose="020B0604020202020204" pitchFamily="34" charset="0"/>
                        </a:rPr>
                        <a:t>xpenses</a:t>
                      </a:r>
                      <a:r>
                        <a:rPr lang="en-US" sz="1200" kern="1400" spc="230" dirty="0">
                          <a:ln>
                            <a:noFill/>
                          </a:ln>
                          <a:solidFill>
                            <a:srgbClr val="808080"/>
                          </a:solidFill>
                          <a:effectLst/>
                          <a:latin typeface="Arial" panose="020B0604020202020204" pitchFamily="34" charset="0"/>
                          <a:cs typeface="Arial" panose="020B0604020202020204" pitchFamily="34" charset="0"/>
                        </a:rPr>
                        <a:t> </a:t>
                      </a:r>
                      <a:r>
                        <a:rPr lang="en-US" sz="1200" kern="1400" dirty="0">
                          <a:ln>
                            <a:noFill/>
                          </a:ln>
                          <a:solidFill>
                            <a:srgbClr val="808080"/>
                          </a:solidFill>
                          <a:effectLst/>
                          <a:latin typeface="Arial" panose="020B0604020202020204" pitchFamily="34" charset="0"/>
                          <a:cs typeface="Arial" panose="020B0604020202020204" pitchFamily="34" charset="0"/>
                        </a:rPr>
                        <a:t>on</a:t>
                      </a:r>
                      <a:r>
                        <a:rPr lang="en-US" sz="1200" kern="1400" spc="70" dirty="0">
                          <a:ln>
                            <a:noFill/>
                          </a:ln>
                          <a:solidFill>
                            <a:srgbClr val="808080"/>
                          </a:solidFill>
                          <a:effectLst/>
                          <a:latin typeface="Arial" panose="020B0604020202020204" pitchFamily="34" charset="0"/>
                          <a:cs typeface="Arial" panose="020B0604020202020204" pitchFamily="34" charset="0"/>
                        </a:rPr>
                        <a:t> </a:t>
                      </a:r>
                      <a:r>
                        <a:rPr lang="en-US" sz="1200" kern="1400" dirty="0">
                          <a:ln>
                            <a:noFill/>
                          </a:ln>
                          <a:solidFill>
                            <a:srgbClr val="808080"/>
                          </a:solidFill>
                          <a:effectLst/>
                          <a:latin typeface="Arial" panose="020B0604020202020204" pitchFamily="34" charset="0"/>
                          <a:cs typeface="Arial" panose="020B0604020202020204" pitchFamily="34" charset="0"/>
                        </a:rPr>
                        <a:t>a ta</a:t>
                      </a:r>
                      <a:r>
                        <a:rPr lang="en-US" sz="1200" kern="1400" spc="-5" dirty="0">
                          <a:ln>
                            <a:noFill/>
                          </a:ln>
                          <a:solidFill>
                            <a:srgbClr val="808080"/>
                          </a:solidFill>
                          <a:effectLst/>
                          <a:latin typeface="Arial" panose="020B0604020202020204" pitchFamily="34" charset="0"/>
                          <a:cs typeface="Arial" panose="020B0604020202020204" pitchFamily="34" charset="0"/>
                        </a:rPr>
                        <a:t>x</a:t>
                      </a:r>
                      <a:r>
                        <a:rPr lang="en-US" sz="1200" kern="1400" dirty="0">
                          <a:ln>
                            <a:noFill/>
                          </a:ln>
                          <a:solidFill>
                            <a:srgbClr val="808080"/>
                          </a:solidFill>
                          <a:effectLst/>
                          <a:latin typeface="Arial" panose="020B0604020202020204" pitchFamily="34" charset="0"/>
                          <a:cs typeface="Arial" panose="020B0604020202020204" pitchFamily="34" charset="0"/>
                        </a:rPr>
                        <a:t>-f</a:t>
                      </a:r>
                      <a:r>
                        <a:rPr lang="en-US" sz="1200" kern="1400" spc="-10" dirty="0">
                          <a:ln>
                            <a:noFill/>
                          </a:ln>
                          <a:solidFill>
                            <a:srgbClr val="808080"/>
                          </a:solidFill>
                          <a:effectLst/>
                          <a:latin typeface="Arial" panose="020B0604020202020204" pitchFamily="34" charset="0"/>
                          <a:cs typeface="Arial" panose="020B0604020202020204" pitchFamily="34" charset="0"/>
                        </a:rPr>
                        <a:t>r</a:t>
                      </a:r>
                      <a:r>
                        <a:rPr lang="en-US" sz="1200" kern="1400" dirty="0">
                          <a:ln>
                            <a:noFill/>
                          </a:ln>
                          <a:solidFill>
                            <a:srgbClr val="808080"/>
                          </a:solidFill>
                          <a:effectLst/>
                          <a:latin typeface="Arial" panose="020B0604020202020204" pitchFamily="34" charset="0"/>
                          <a:cs typeface="Arial" panose="020B0604020202020204" pitchFamily="34" charset="0"/>
                        </a:rPr>
                        <a:t>ee</a:t>
                      </a:r>
                      <a:r>
                        <a:rPr lang="en-US" sz="1200" kern="1400" spc="50" dirty="0">
                          <a:ln>
                            <a:noFill/>
                          </a:ln>
                          <a:solidFill>
                            <a:srgbClr val="808080"/>
                          </a:solidFill>
                          <a:effectLst/>
                          <a:latin typeface="Arial" panose="020B0604020202020204" pitchFamily="34" charset="0"/>
                          <a:cs typeface="Arial" panose="020B0604020202020204" pitchFamily="34" charset="0"/>
                        </a:rPr>
                        <a:t> </a:t>
                      </a:r>
                      <a:r>
                        <a:rPr lang="en-US" sz="1200" kern="1400" dirty="0">
                          <a:ln>
                            <a:noFill/>
                          </a:ln>
                          <a:solidFill>
                            <a:srgbClr val="808080"/>
                          </a:solidFill>
                          <a:effectLst/>
                          <a:latin typeface="Arial" panose="020B0604020202020204" pitchFamily="34" charset="0"/>
                          <a:cs typeface="Arial" panose="020B0604020202020204" pitchFamily="34" charset="0"/>
                        </a:rPr>
                        <a:t>basis</a:t>
                      </a:r>
                      <a:endParaRPr lang="en-US" sz="1050" kern="1400" dirty="0">
                        <a:ln>
                          <a:noFill/>
                        </a:ln>
                        <a:solidFill>
                          <a:srgbClr val="4D4D4D"/>
                        </a:solidFill>
                        <a:effectLst/>
                        <a:latin typeface="Arial" panose="020B0604020202020204" pitchFamily="34" charset="0"/>
                        <a:cs typeface="Arial" panose="020B0604020202020204" pitchFamily="34" charset="0"/>
                      </a:endParaRPr>
                    </a:p>
                    <a:p>
                      <a:pPr marL="234950" marR="274955" indent="-190500" algn="l" rtl="0">
                        <a:lnSpc>
                          <a:spcPct val="104000"/>
                        </a:lnSpc>
                        <a:spcBef>
                          <a:spcPts val="0"/>
                        </a:spcBef>
                        <a:spcAft>
                          <a:spcPts val="0"/>
                        </a:spcAft>
                        <a:buFont typeface="Arial" panose="020B0604020202020204" pitchFamily="34" charset="0"/>
                        <a:buChar char="•"/>
                      </a:pPr>
                      <a:r>
                        <a:rPr lang="en-US" sz="1200" kern="1400" spc="5" dirty="0">
                          <a:ln>
                            <a:noFill/>
                          </a:ln>
                          <a:solidFill>
                            <a:srgbClr val="808080"/>
                          </a:solidFill>
                          <a:effectLst/>
                          <a:latin typeface="Arial" panose="020B0604020202020204" pitchFamily="34" charset="0"/>
                          <a:cs typeface="Arial" panose="020B0604020202020204" pitchFamily="34" charset="0"/>
                        </a:rPr>
                        <a:t>S</a:t>
                      </a:r>
                      <a:r>
                        <a:rPr lang="en-US" sz="1200" kern="1400" spc="-10" dirty="0">
                          <a:ln>
                            <a:noFill/>
                          </a:ln>
                          <a:solidFill>
                            <a:srgbClr val="808080"/>
                          </a:solidFill>
                          <a:effectLst/>
                          <a:latin typeface="Arial" panose="020B0604020202020204" pitchFamily="34" charset="0"/>
                          <a:cs typeface="Arial" panose="020B0604020202020204" pitchFamily="34" charset="0"/>
                        </a:rPr>
                        <a:t>av</a:t>
                      </a:r>
                      <a:r>
                        <a:rPr lang="en-US" sz="1200" kern="1400" dirty="0">
                          <a:ln>
                            <a:noFill/>
                          </a:ln>
                          <a:solidFill>
                            <a:srgbClr val="808080"/>
                          </a:solidFill>
                          <a:effectLst/>
                          <a:latin typeface="Arial" panose="020B0604020202020204" pitchFamily="34" charset="0"/>
                          <a:cs typeface="Arial" panose="020B0604020202020204" pitchFamily="34" charset="0"/>
                        </a:rPr>
                        <a:t>e</a:t>
                      </a:r>
                      <a:r>
                        <a:rPr lang="en-US" sz="1200" kern="1400" spc="-35" dirty="0">
                          <a:ln>
                            <a:noFill/>
                          </a:ln>
                          <a:solidFill>
                            <a:srgbClr val="808080"/>
                          </a:solidFill>
                          <a:effectLst/>
                          <a:latin typeface="Arial" panose="020B0604020202020204" pitchFamily="34" charset="0"/>
                          <a:cs typeface="Arial" panose="020B0604020202020204" pitchFamily="34" charset="0"/>
                        </a:rPr>
                        <a:t> </a:t>
                      </a:r>
                      <a:r>
                        <a:rPr lang="en-US" sz="1200" kern="1400" spc="-15" dirty="0">
                          <a:ln>
                            <a:noFill/>
                          </a:ln>
                          <a:solidFill>
                            <a:srgbClr val="808080"/>
                          </a:solidFill>
                          <a:effectLst/>
                          <a:latin typeface="Arial" panose="020B0604020202020204" pitchFamily="34" charset="0"/>
                          <a:cs typeface="Arial" panose="020B0604020202020204" pitchFamily="34" charset="0"/>
                        </a:rPr>
                        <a:t>f</a:t>
                      </a:r>
                      <a:r>
                        <a:rPr lang="en-US" sz="1200" kern="1400" dirty="0">
                          <a:ln>
                            <a:noFill/>
                          </a:ln>
                          <a:solidFill>
                            <a:srgbClr val="808080"/>
                          </a:solidFill>
                          <a:effectLst/>
                          <a:latin typeface="Arial" panose="020B0604020202020204" pitchFamily="34" charset="0"/>
                          <a:cs typeface="Arial" panose="020B0604020202020204" pitchFamily="34" charset="0"/>
                        </a:rPr>
                        <a:t>or</a:t>
                      </a:r>
                      <a:r>
                        <a:rPr lang="en-US" sz="1200" kern="1400" spc="-40" dirty="0">
                          <a:ln>
                            <a:noFill/>
                          </a:ln>
                          <a:solidFill>
                            <a:srgbClr val="808080"/>
                          </a:solidFill>
                          <a:effectLst/>
                          <a:latin typeface="Arial" panose="020B0604020202020204" pitchFamily="34" charset="0"/>
                          <a:cs typeface="Arial" panose="020B0604020202020204" pitchFamily="34" charset="0"/>
                        </a:rPr>
                        <a:t> </a:t>
                      </a:r>
                      <a:r>
                        <a:rPr lang="en-US" sz="1200" kern="1400" spc="-10" dirty="0">
                          <a:ln>
                            <a:noFill/>
                          </a:ln>
                          <a:solidFill>
                            <a:srgbClr val="808080"/>
                          </a:solidFill>
                          <a:effectLst/>
                          <a:latin typeface="Arial" panose="020B0604020202020204" pitchFamily="34" charset="0"/>
                          <a:cs typeface="Arial" panose="020B0604020202020204" pitchFamily="34" charset="0"/>
                        </a:rPr>
                        <a:t>r</a:t>
                      </a:r>
                      <a:r>
                        <a:rPr lang="en-US" sz="1200" kern="1400" dirty="0">
                          <a:ln>
                            <a:noFill/>
                          </a:ln>
                          <a:solidFill>
                            <a:srgbClr val="808080"/>
                          </a:solidFill>
                          <a:effectLst/>
                          <a:latin typeface="Arial" panose="020B0604020202020204" pitchFamily="34" charset="0"/>
                          <a:cs typeface="Arial" panose="020B0604020202020204" pitchFamily="34" charset="0"/>
                        </a:rPr>
                        <a:t>eti</a:t>
                      </a:r>
                      <a:r>
                        <a:rPr lang="en-US" sz="1200" kern="1400" spc="-10" dirty="0">
                          <a:ln>
                            <a:noFill/>
                          </a:ln>
                          <a:solidFill>
                            <a:srgbClr val="808080"/>
                          </a:solidFill>
                          <a:effectLst/>
                          <a:latin typeface="Arial" panose="020B0604020202020204" pitchFamily="34" charset="0"/>
                          <a:cs typeface="Arial" panose="020B0604020202020204" pitchFamily="34" charset="0"/>
                        </a:rPr>
                        <a:t>r</a:t>
                      </a:r>
                      <a:r>
                        <a:rPr lang="en-US" sz="1200" kern="1400" dirty="0">
                          <a:ln>
                            <a:noFill/>
                          </a:ln>
                          <a:solidFill>
                            <a:srgbClr val="808080"/>
                          </a:solidFill>
                          <a:effectLst/>
                          <a:latin typeface="Arial" panose="020B0604020202020204" pitchFamily="34" charset="0"/>
                          <a:cs typeface="Arial" panose="020B0604020202020204" pitchFamily="34" charset="0"/>
                        </a:rPr>
                        <a:t>eme</a:t>
                      </a:r>
                      <a:r>
                        <a:rPr lang="en-US" sz="1200" kern="1400" spc="-5" dirty="0">
                          <a:ln>
                            <a:noFill/>
                          </a:ln>
                          <a:solidFill>
                            <a:srgbClr val="808080"/>
                          </a:solidFill>
                          <a:effectLst/>
                          <a:latin typeface="Arial" panose="020B0604020202020204" pitchFamily="34" charset="0"/>
                          <a:cs typeface="Arial" panose="020B0604020202020204" pitchFamily="34" charset="0"/>
                        </a:rPr>
                        <a:t>n</a:t>
                      </a:r>
                      <a:r>
                        <a:rPr lang="en-US" sz="1200" kern="1400" dirty="0">
                          <a:ln>
                            <a:noFill/>
                          </a:ln>
                          <a:solidFill>
                            <a:srgbClr val="808080"/>
                          </a:solidFill>
                          <a:effectLst/>
                          <a:latin typeface="Arial" panose="020B0604020202020204" pitchFamily="34" charset="0"/>
                          <a:cs typeface="Arial" panose="020B0604020202020204" pitchFamily="34" charset="0"/>
                        </a:rPr>
                        <a:t>t</a:t>
                      </a:r>
                      <a:endParaRPr lang="en-US" sz="1050" kern="1400" dirty="0">
                        <a:ln>
                          <a:noFill/>
                        </a:ln>
                        <a:solidFill>
                          <a:srgbClr val="4D4D4D"/>
                        </a:solidFill>
                        <a:effectLst/>
                        <a:latin typeface="Arial" panose="020B0604020202020204" pitchFamily="34" charset="0"/>
                        <a:cs typeface="Arial" panose="020B0604020202020204" pitchFamily="34" charset="0"/>
                      </a:endParaRPr>
                    </a:p>
                  </a:txBody>
                  <a:tcPr marL="0" marR="0" marT="0" marB="0">
                    <a:lnL w="12700" cap="flat" cmpd="sng" algn="ctr">
                      <a:solidFill>
                        <a:srgbClr val="363435"/>
                      </a:solidFill>
                      <a:prstDash val="solid"/>
                      <a:round/>
                      <a:headEnd type="none" w="med" len="med"/>
                      <a:tailEnd type="none" w="med" len="med"/>
                    </a:lnL>
                    <a:lnR w="12700" cap="flat" cmpd="sng" algn="ctr">
                      <a:solidFill>
                        <a:srgbClr val="363435"/>
                      </a:solidFill>
                      <a:prstDash val="solid"/>
                      <a:round/>
                      <a:headEnd type="none" w="med" len="med"/>
                      <a:tailEnd type="none" w="med" len="med"/>
                    </a:lnR>
                    <a:lnT w="28575" cap="flat" cmpd="sng" algn="ctr">
                      <a:solidFill>
                        <a:srgbClr val="0E426A"/>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34950" marR="352425" indent="-190500" algn="l" rtl="0">
                        <a:lnSpc>
                          <a:spcPct val="104000"/>
                        </a:lnSpc>
                        <a:spcBef>
                          <a:spcPts val="195"/>
                        </a:spcBef>
                        <a:spcAft>
                          <a:spcPts val="0"/>
                        </a:spcAft>
                        <a:buFont typeface="Arial" panose="020B0604020202020204" pitchFamily="34" charset="0"/>
                        <a:buChar char="•"/>
                      </a:pPr>
                      <a:r>
                        <a:rPr lang="en-US" sz="1200" kern="1400" spc="-30" dirty="0">
                          <a:ln>
                            <a:noFill/>
                          </a:ln>
                          <a:solidFill>
                            <a:srgbClr val="808080"/>
                          </a:solidFill>
                          <a:effectLst/>
                          <a:latin typeface="Arial" panose="020B0604020202020204" pitchFamily="34" charset="0"/>
                          <a:cs typeface="Arial" panose="020B0604020202020204" pitchFamily="34" charset="0"/>
                        </a:rPr>
                        <a:t>Medical FSA - p</a:t>
                      </a:r>
                      <a:r>
                        <a:rPr lang="en-US" sz="1200" kern="1400" spc="-10" dirty="0">
                          <a:ln>
                            <a:noFill/>
                          </a:ln>
                          <a:solidFill>
                            <a:srgbClr val="808080"/>
                          </a:solidFill>
                          <a:effectLst/>
                          <a:latin typeface="Arial" panose="020B0604020202020204" pitchFamily="34" charset="0"/>
                          <a:cs typeface="Arial" panose="020B0604020202020204" pitchFamily="34" charset="0"/>
                        </a:rPr>
                        <a:t>a</a:t>
                      </a:r>
                      <a:r>
                        <a:rPr lang="en-US" sz="1200" kern="1400" dirty="0">
                          <a:ln>
                            <a:noFill/>
                          </a:ln>
                          <a:solidFill>
                            <a:srgbClr val="808080"/>
                          </a:solidFill>
                          <a:effectLst/>
                          <a:latin typeface="Arial" panose="020B0604020202020204" pitchFamily="34" charset="0"/>
                          <a:cs typeface="Arial" panose="020B0604020202020204" pitchFamily="34" charset="0"/>
                        </a:rPr>
                        <a:t>y</a:t>
                      </a:r>
                      <a:r>
                        <a:rPr lang="en-US" sz="1200" kern="1400" spc="-65" dirty="0">
                          <a:ln>
                            <a:noFill/>
                          </a:ln>
                          <a:solidFill>
                            <a:srgbClr val="808080"/>
                          </a:solidFill>
                          <a:effectLst/>
                          <a:latin typeface="Arial" panose="020B0604020202020204" pitchFamily="34" charset="0"/>
                          <a:cs typeface="Arial" panose="020B0604020202020204" pitchFamily="34" charset="0"/>
                        </a:rPr>
                        <a:t> </a:t>
                      </a:r>
                      <a:r>
                        <a:rPr lang="en-US" sz="1200" kern="1400" spc="-15" dirty="0">
                          <a:ln>
                            <a:noFill/>
                          </a:ln>
                          <a:solidFill>
                            <a:srgbClr val="808080"/>
                          </a:solidFill>
                          <a:effectLst/>
                          <a:latin typeface="Arial" panose="020B0604020202020204" pitchFamily="34" charset="0"/>
                          <a:cs typeface="Arial" panose="020B0604020202020204" pitchFamily="34" charset="0"/>
                        </a:rPr>
                        <a:t>f</a:t>
                      </a:r>
                      <a:r>
                        <a:rPr lang="en-US" sz="1200" kern="1400" dirty="0">
                          <a:ln>
                            <a:noFill/>
                          </a:ln>
                          <a:solidFill>
                            <a:srgbClr val="808080"/>
                          </a:solidFill>
                          <a:effectLst/>
                          <a:latin typeface="Arial" panose="020B0604020202020204" pitchFamily="34" charset="0"/>
                          <a:cs typeface="Arial" panose="020B0604020202020204" pitchFamily="34" charset="0"/>
                        </a:rPr>
                        <a:t>or</a:t>
                      </a:r>
                      <a:r>
                        <a:rPr lang="en-US" sz="1200" kern="1400" spc="-40" dirty="0">
                          <a:ln>
                            <a:noFill/>
                          </a:ln>
                          <a:solidFill>
                            <a:srgbClr val="808080"/>
                          </a:solidFill>
                          <a:effectLst/>
                          <a:latin typeface="Arial" panose="020B0604020202020204" pitchFamily="34" charset="0"/>
                          <a:cs typeface="Arial" panose="020B0604020202020204" pitchFamily="34" charset="0"/>
                        </a:rPr>
                        <a:t> </a:t>
                      </a:r>
                      <a:r>
                        <a:rPr lang="en-US" sz="1200" kern="1400" dirty="0">
                          <a:ln>
                            <a:noFill/>
                          </a:ln>
                          <a:solidFill>
                            <a:srgbClr val="808080"/>
                          </a:solidFill>
                          <a:effectLst/>
                          <a:latin typeface="Arial" panose="020B0604020202020204" pitchFamily="34" charset="0"/>
                          <a:cs typeface="Arial" panose="020B0604020202020204" pitchFamily="34" charset="0"/>
                        </a:rPr>
                        <a:t>cu</a:t>
                      </a:r>
                      <a:r>
                        <a:rPr lang="en-US" sz="1200" kern="1400" spc="5" dirty="0">
                          <a:ln>
                            <a:noFill/>
                          </a:ln>
                          <a:solidFill>
                            <a:srgbClr val="808080"/>
                          </a:solidFill>
                          <a:effectLst/>
                          <a:latin typeface="Arial" panose="020B0604020202020204" pitchFamily="34" charset="0"/>
                          <a:cs typeface="Arial" panose="020B0604020202020204" pitchFamily="34" charset="0"/>
                        </a:rPr>
                        <a:t>r</a:t>
                      </a:r>
                      <a:r>
                        <a:rPr lang="en-US" sz="1200" kern="1400" spc="-10" dirty="0">
                          <a:ln>
                            <a:noFill/>
                          </a:ln>
                          <a:solidFill>
                            <a:srgbClr val="808080"/>
                          </a:solidFill>
                          <a:effectLst/>
                          <a:latin typeface="Arial" panose="020B0604020202020204" pitchFamily="34" charset="0"/>
                          <a:cs typeface="Arial" panose="020B0604020202020204" pitchFamily="34" charset="0"/>
                        </a:rPr>
                        <a:t>r</a:t>
                      </a:r>
                      <a:r>
                        <a:rPr lang="en-US" sz="1200" kern="1400" dirty="0">
                          <a:ln>
                            <a:noFill/>
                          </a:ln>
                          <a:solidFill>
                            <a:srgbClr val="808080"/>
                          </a:solidFill>
                          <a:effectLst/>
                          <a:latin typeface="Arial" panose="020B0604020202020204" pitchFamily="34" charset="0"/>
                          <a:cs typeface="Arial" panose="020B0604020202020204" pitchFamily="34" charset="0"/>
                        </a:rPr>
                        <a:t>ent medical, dental &amp; vision </a:t>
                      </a:r>
                      <a:r>
                        <a:rPr lang="en-US" sz="1200" kern="1400" spc="-5" dirty="0">
                          <a:ln>
                            <a:noFill/>
                          </a:ln>
                          <a:solidFill>
                            <a:srgbClr val="808080"/>
                          </a:solidFill>
                          <a:effectLst/>
                          <a:latin typeface="Arial" panose="020B0604020202020204" pitchFamily="34" charset="0"/>
                          <a:cs typeface="Arial" panose="020B0604020202020204" pitchFamily="34" charset="0"/>
                        </a:rPr>
                        <a:t>e</a:t>
                      </a:r>
                      <a:r>
                        <a:rPr lang="en-US" sz="1200" kern="1400" dirty="0">
                          <a:ln>
                            <a:noFill/>
                          </a:ln>
                          <a:solidFill>
                            <a:srgbClr val="808080"/>
                          </a:solidFill>
                          <a:effectLst/>
                          <a:latin typeface="Arial" panose="020B0604020202020204" pitchFamily="34" charset="0"/>
                          <a:cs typeface="Arial" panose="020B0604020202020204" pitchFamily="34" charset="0"/>
                        </a:rPr>
                        <a:t>xpenses on</a:t>
                      </a:r>
                      <a:r>
                        <a:rPr lang="en-US" sz="1200" kern="1400" spc="70" dirty="0">
                          <a:ln>
                            <a:noFill/>
                          </a:ln>
                          <a:solidFill>
                            <a:srgbClr val="808080"/>
                          </a:solidFill>
                          <a:effectLst/>
                          <a:latin typeface="Arial" panose="020B0604020202020204" pitchFamily="34" charset="0"/>
                          <a:cs typeface="Arial" panose="020B0604020202020204" pitchFamily="34" charset="0"/>
                        </a:rPr>
                        <a:t> </a:t>
                      </a:r>
                      <a:r>
                        <a:rPr lang="en-US" sz="1200" kern="1400" dirty="0">
                          <a:ln>
                            <a:noFill/>
                          </a:ln>
                          <a:solidFill>
                            <a:srgbClr val="808080"/>
                          </a:solidFill>
                          <a:effectLst/>
                          <a:latin typeface="Arial" panose="020B0604020202020204" pitchFamily="34" charset="0"/>
                          <a:cs typeface="Arial" panose="020B0604020202020204" pitchFamily="34" charset="0"/>
                        </a:rPr>
                        <a:t>a ta</a:t>
                      </a:r>
                      <a:r>
                        <a:rPr lang="en-US" sz="1200" kern="1400" spc="-5" dirty="0">
                          <a:ln>
                            <a:noFill/>
                          </a:ln>
                          <a:solidFill>
                            <a:srgbClr val="808080"/>
                          </a:solidFill>
                          <a:effectLst/>
                          <a:latin typeface="Arial" panose="020B0604020202020204" pitchFamily="34" charset="0"/>
                          <a:cs typeface="Arial" panose="020B0604020202020204" pitchFamily="34" charset="0"/>
                        </a:rPr>
                        <a:t>x</a:t>
                      </a:r>
                      <a:r>
                        <a:rPr lang="en-US" sz="1200" kern="1400" dirty="0">
                          <a:ln>
                            <a:noFill/>
                          </a:ln>
                          <a:solidFill>
                            <a:srgbClr val="808080"/>
                          </a:solidFill>
                          <a:effectLst/>
                          <a:latin typeface="Arial" panose="020B0604020202020204" pitchFamily="34" charset="0"/>
                          <a:cs typeface="Arial" panose="020B0604020202020204" pitchFamily="34" charset="0"/>
                        </a:rPr>
                        <a:t>-f</a:t>
                      </a:r>
                      <a:r>
                        <a:rPr lang="en-US" sz="1200" kern="1400" spc="-10" dirty="0">
                          <a:ln>
                            <a:noFill/>
                          </a:ln>
                          <a:solidFill>
                            <a:srgbClr val="808080"/>
                          </a:solidFill>
                          <a:effectLst/>
                          <a:latin typeface="Arial" panose="020B0604020202020204" pitchFamily="34" charset="0"/>
                          <a:cs typeface="Arial" panose="020B0604020202020204" pitchFamily="34" charset="0"/>
                        </a:rPr>
                        <a:t>r</a:t>
                      </a:r>
                      <a:r>
                        <a:rPr lang="en-US" sz="1200" kern="1400" dirty="0">
                          <a:ln>
                            <a:noFill/>
                          </a:ln>
                          <a:solidFill>
                            <a:srgbClr val="808080"/>
                          </a:solidFill>
                          <a:effectLst/>
                          <a:latin typeface="Arial" panose="020B0604020202020204" pitchFamily="34" charset="0"/>
                          <a:cs typeface="Arial" panose="020B0604020202020204" pitchFamily="34" charset="0"/>
                        </a:rPr>
                        <a:t>ee</a:t>
                      </a:r>
                      <a:r>
                        <a:rPr lang="en-US" sz="1200" kern="1400" spc="50" dirty="0">
                          <a:ln>
                            <a:noFill/>
                          </a:ln>
                          <a:solidFill>
                            <a:srgbClr val="808080"/>
                          </a:solidFill>
                          <a:effectLst/>
                          <a:latin typeface="Arial" panose="020B0604020202020204" pitchFamily="34" charset="0"/>
                          <a:cs typeface="Arial" panose="020B0604020202020204" pitchFamily="34" charset="0"/>
                        </a:rPr>
                        <a:t> </a:t>
                      </a:r>
                      <a:r>
                        <a:rPr lang="en-US" sz="1200" kern="1400" dirty="0">
                          <a:ln>
                            <a:noFill/>
                          </a:ln>
                          <a:solidFill>
                            <a:srgbClr val="808080"/>
                          </a:solidFill>
                          <a:effectLst/>
                          <a:latin typeface="Arial" panose="020B0604020202020204" pitchFamily="34" charset="0"/>
                          <a:cs typeface="Arial" panose="020B0604020202020204" pitchFamily="34" charset="0"/>
                        </a:rPr>
                        <a:t>basis</a:t>
                      </a:r>
                      <a:endParaRPr lang="en-US" sz="1050" kern="1400" dirty="0">
                        <a:ln>
                          <a:noFill/>
                        </a:ln>
                        <a:solidFill>
                          <a:srgbClr val="4D4D4D"/>
                        </a:solidFill>
                        <a:effectLst/>
                        <a:latin typeface="Arial" panose="020B0604020202020204" pitchFamily="34" charset="0"/>
                        <a:cs typeface="Arial" panose="020B0604020202020204" pitchFamily="34" charset="0"/>
                      </a:endParaRPr>
                    </a:p>
                  </a:txBody>
                  <a:tcPr marL="0" marR="0" marT="0" marB="0">
                    <a:lnL w="12700" cap="flat" cmpd="sng" algn="ctr">
                      <a:solidFill>
                        <a:srgbClr val="363435"/>
                      </a:solidFill>
                      <a:prstDash val="solid"/>
                      <a:round/>
                      <a:headEnd type="none" w="med" len="med"/>
                      <a:tailEnd type="none" w="med" len="med"/>
                    </a:lnL>
                    <a:lnR w="12700" cap="flat" cmpd="sng" algn="ctr">
                      <a:solidFill>
                        <a:srgbClr val="363435"/>
                      </a:solidFill>
                      <a:prstDash val="solid"/>
                      <a:round/>
                      <a:headEnd type="none" w="med" len="med"/>
                      <a:tailEnd type="none" w="med" len="med"/>
                    </a:lnR>
                    <a:lnT w="28575" cap="flat" cmpd="sng" algn="ctr">
                      <a:solidFill>
                        <a:srgbClr val="0E426A"/>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55891581"/>
                  </a:ext>
                </a:extLst>
              </a:tr>
              <a:tr h="6483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l" rtl="0">
                        <a:lnSpc>
                          <a:spcPts val="1000"/>
                        </a:lnSpc>
                        <a:spcBef>
                          <a:spcPts val="0"/>
                        </a:spcBef>
                        <a:spcAft>
                          <a:spcPts val="0"/>
                        </a:spcAft>
                      </a:pPr>
                      <a:r>
                        <a:rPr lang="en-US" sz="1400" b="1" kern="1400" dirty="0">
                          <a:ln>
                            <a:noFill/>
                          </a:ln>
                          <a:solidFill>
                            <a:srgbClr val="808080"/>
                          </a:solidFill>
                          <a:effectLst/>
                          <a:latin typeface="Arial" panose="020B0604020202020204" pitchFamily="34" charset="0"/>
                          <a:cs typeface="Arial" panose="020B0604020202020204" pitchFamily="34" charset="0"/>
                        </a:rPr>
                        <a:t> </a:t>
                      </a:r>
                      <a:endParaRPr lang="en-US" sz="1050" kern="1400" dirty="0">
                        <a:ln>
                          <a:noFill/>
                        </a:ln>
                        <a:solidFill>
                          <a:srgbClr val="4D4D4D"/>
                        </a:solidFill>
                        <a:effectLst/>
                        <a:latin typeface="Arial" panose="020B0604020202020204" pitchFamily="34" charset="0"/>
                        <a:cs typeface="Arial" panose="020B0604020202020204" pitchFamily="34" charset="0"/>
                      </a:endParaRPr>
                    </a:p>
                    <a:p>
                      <a:pPr marR="0" indent="0" algn="l" rtl="0">
                        <a:lnSpc>
                          <a:spcPts val="1000"/>
                        </a:lnSpc>
                        <a:spcBef>
                          <a:spcPts val="35"/>
                        </a:spcBef>
                        <a:spcAft>
                          <a:spcPts val="0"/>
                        </a:spcAft>
                      </a:pPr>
                      <a:r>
                        <a:rPr lang="en-US" sz="1400" b="1" kern="1400" dirty="0">
                          <a:ln>
                            <a:noFill/>
                          </a:ln>
                          <a:solidFill>
                            <a:srgbClr val="808080"/>
                          </a:solidFill>
                          <a:effectLst/>
                          <a:latin typeface="Arial" panose="020B0604020202020204" pitchFamily="34" charset="0"/>
                          <a:cs typeface="Arial" panose="020B0604020202020204" pitchFamily="34" charset="0"/>
                        </a:rPr>
                        <a:t> </a:t>
                      </a:r>
                      <a:endParaRPr lang="en-US" sz="1050" kern="1400" dirty="0">
                        <a:ln>
                          <a:noFill/>
                        </a:ln>
                        <a:solidFill>
                          <a:srgbClr val="4D4D4D"/>
                        </a:solidFill>
                        <a:effectLst/>
                        <a:latin typeface="Arial" panose="020B0604020202020204" pitchFamily="34" charset="0"/>
                        <a:cs typeface="Arial" panose="020B0604020202020204" pitchFamily="34" charset="0"/>
                      </a:endParaRPr>
                    </a:p>
                    <a:p>
                      <a:pPr marL="50800" marR="0" indent="0" algn="l" rtl="0">
                        <a:spcBef>
                          <a:spcPts val="0"/>
                        </a:spcBef>
                        <a:spcAft>
                          <a:spcPts val="0"/>
                        </a:spcAft>
                      </a:pPr>
                      <a:r>
                        <a:rPr lang="en-US" sz="1400" b="1" kern="1400" dirty="0">
                          <a:ln>
                            <a:noFill/>
                          </a:ln>
                          <a:solidFill>
                            <a:srgbClr val="808080"/>
                          </a:solidFill>
                          <a:effectLst/>
                          <a:latin typeface="Arial" panose="020B0604020202020204" pitchFamily="34" charset="0"/>
                          <a:cs typeface="Arial" panose="020B0604020202020204" pitchFamily="34" charset="0"/>
                        </a:rPr>
                        <a:t>Unused</a:t>
                      </a:r>
                      <a:r>
                        <a:rPr lang="en-US" sz="1400" b="1" kern="1400" spc="120" dirty="0">
                          <a:ln>
                            <a:noFill/>
                          </a:ln>
                          <a:solidFill>
                            <a:srgbClr val="808080"/>
                          </a:solidFill>
                          <a:effectLst/>
                          <a:latin typeface="Arial" panose="020B0604020202020204" pitchFamily="34" charset="0"/>
                          <a:cs typeface="Arial" panose="020B0604020202020204" pitchFamily="34" charset="0"/>
                        </a:rPr>
                        <a:t> </a:t>
                      </a:r>
                      <a:r>
                        <a:rPr lang="en-US" sz="1400" b="1" kern="1400" spc="-30" dirty="0">
                          <a:ln>
                            <a:noFill/>
                          </a:ln>
                          <a:solidFill>
                            <a:srgbClr val="808080"/>
                          </a:solidFill>
                          <a:effectLst/>
                          <a:latin typeface="Arial" panose="020B0604020202020204" pitchFamily="34" charset="0"/>
                          <a:cs typeface="Arial" panose="020B0604020202020204" pitchFamily="34" charset="0"/>
                        </a:rPr>
                        <a:t>F</a:t>
                      </a:r>
                      <a:r>
                        <a:rPr lang="en-US" sz="1400" b="1" kern="1400" dirty="0">
                          <a:ln>
                            <a:noFill/>
                          </a:ln>
                          <a:solidFill>
                            <a:srgbClr val="808080"/>
                          </a:solidFill>
                          <a:effectLst/>
                          <a:latin typeface="Arial" panose="020B0604020202020204" pitchFamily="34" charset="0"/>
                          <a:cs typeface="Arial" panose="020B0604020202020204" pitchFamily="34" charset="0"/>
                        </a:rPr>
                        <a:t>unds</a:t>
                      </a:r>
                      <a:endParaRPr lang="en-US" sz="1050" kern="1400" dirty="0">
                        <a:ln>
                          <a:noFill/>
                        </a:ln>
                        <a:solidFill>
                          <a:srgbClr val="4D4D4D"/>
                        </a:solidFill>
                        <a:effectLst/>
                        <a:latin typeface="Arial" panose="020B0604020202020204" pitchFamily="34" charset="0"/>
                        <a:cs typeface="Arial" panose="020B0604020202020204" pitchFamily="34" charset="0"/>
                      </a:endParaRPr>
                    </a:p>
                  </a:txBody>
                  <a:tcPr marL="0" marR="0" marT="0" marB="0">
                    <a:lnL>
                      <a:noFill/>
                    </a:lnL>
                    <a:lnR w="12700" cap="flat" cmpd="sng" algn="ctr">
                      <a:solidFill>
                        <a:srgbClr val="363435"/>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DDED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rtl="0">
                        <a:lnSpc>
                          <a:spcPts val="700"/>
                        </a:lnSpc>
                        <a:spcBef>
                          <a:spcPts val="15"/>
                        </a:spcBef>
                        <a:spcAft>
                          <a:spcPts val="0"/>
                        </a:spcAft>
                        <a:buFont typeface="Arial" panose="020B0604020202020204" pitchFamily="34" charset="0"/>
                        <a:buNone/>
                      </a:pPr>
                      <a:endParaRPr lang="en-US" sz="1050" kern="1400" dirty="0">
                        <a:ln>
                          <a:noFill/>
                        </a:ln>
                        <a:solidFill>
                          <a:srgbClr val="4D4D4D"/>
                        </a:solidFill>
                        <a:effectLst/>
                        <a:latin typeface="Arial" panose="020B0604020202020204" pitchFamily="34" charset="0"/>
                        <a:cs typeface="Arial" panose="020B0604020202020204" pitchFamily="34" charset="0"/>
                      </a:endParaRPr>
                    </a:p>
                    <a:p>
                      <a:pPr marL="215900" marR="0" indent="-171450" algn="l" rtl="0">
                        <a:spcBef>
                          <a:spcPts val="0"/>
                        </a:spcBef>
                        <a:spcAft>
                          <a:spcPts val="0"/>
                        </a:spcAft>
                        <a:buFont typeface="Arial" panose="020B0604020202020204" pitchFamily="34" charset="0"/>
                        <a:buChar char="•"/>
                      </a:pPr>
                      <a:r>
                        <a:rPr lang="en-US" sz="1200" kern="1400" dirty="0">
                          <a:ln>
                            <a:noFill/>
                          </a:ln>
                          <a:solidFill>
                            <a:srgbClr val="808080"/>
                          </a:solidFill>
                          <a:effectLst/>
                          <a:latin typeface="Arial" panose="020B0604020202020204" pitchFamily="34" charset="0"/>
                          <a:cs typeface="Arial" panose="020B0604020202020204" pitchFamily="34" charset="0"/>
                        </a:rPr>
                        <a:t>Roll</a:t>
                      </a:r>
                      <a:r>
                        <a:rPr lang="en-US" sz="1200" kern="1400" spc="-10" dirty="0">
                          <a:ln>
                            <a:noFill/>
                          </a:ln>
                          <a:solidFill>
                            <a:srgbClr val="808080"/>
                          </a:solidFill>
                          <a:effectLst/>
                          <a:latin typeface="Arial" panose="020B0604020202020204" pitchFamily="34" charset="0"/>
                          <a:cs typeface="Arial" panose="020B0604020202020204" pitchFamily="34" charset="0"/>
                        </a:rPr>
                        <a:t>ov</a:t>
                      </a:r>
                      <a:r>
                        <a:rPr lang="en-US" sz="1200" kern="1400" dirty="0">
                          <a:ln>
                            <a:noFill/>
                          </a:ln>
                          <a:solidFill>
                            <a:srgbClr val="808080"/>
                          </a:solidFill>
                          <a:effectLst/>
                          <a:latin typeface="Arial" panose="020B0604020202020204" pitchFamily="34" charset="0"/>
                          <a:cs typeface="Arial" panose="020B0604020202020204" pitchFamily="34" charset="0"/>
                        </a:rPr>
                        <a:t>er</a:t>
                      </a:r>
                      <a:r>
                        <a:rPr lang="en-US" sz="1200" kern="1400" spc="-40" dirty="0">
                          <a:ln>
                            <a:noFill/>
                          </a:ln>
                          <a:solidFill>
                            <a:srgbClr val="808080"/>
                          </a:solidFill>
                          <a:effectLst/>
                          <a:latin typeface="Arial" panose="020B0604020202020204" pitchFamily="34" charset="0"/>
                          <a:cs typeface="Arial" panose="020B0604020202020204" pitchFamily="34" charset="0"/>
                        </a:rPr>
                        <a:t> </a:t>
                      </a:r>
                      <a:r>
                        <a:rPr lang="en-US" sz="1200" kern="1400" spc="-10" dirty="0">
                          <a:ln>
                            <a:noFill/>
                          </a:ln>
                          <a:solidFill>
                            <a:srgbClr val="808080"/>
                          </a:solidFill>
                          <a:effectLst/>
                          <a:latin typeface="Arial" panose="020B0604020202020204" pitchFamily="34" charset="0"/>
                          <a:cs typeface="Arial" panose="020B0604020202020204" pitchFamily="34" charset="0"/>
                        </a:rPr>
                        <a:t>y</a:t>
                      </a:r>
                      <a:r>
                        <a:rPr lang="en-US" sz="1200" kern="1400" dirty="0">
                          <a:ln>
                            <a:noFill/>
                          </a:ln>
                          <a:solidFill>
                            <a:srgbClr val="808080"/>
                          </a:solidFill>
                          <a:effectLst/>
                          <a:latin typeface="Arial" panose="020B0604020202020204" pitchFamily="34" charset="0"/>
                          <a:cs typeface="Arial" panose="020B0604020202020204" pitchFamily="34" charset="0"/>
                        </a:rPr>
                        <a:t>ear</a:t>
                      </a:r>
                      <a:r>
                        <a:rPr lang="en-US" sz="1200" kern="1400" spc="20" dirty="0">
                          <a:ln>
                            <a:noFill/>
                          </a:ln>
                          <a:solidFill>
                            <a:srgbClr val="808080"/>
                          </a:solidFill>
                          <a:effectLst/>
                          <a:latin typeface="Arial" panose="020B0604020202020204" pitchFamily="34" charset="0"/>
                          <a:cs typeface="Arial" panose="020B0604020202020204" pitchFamily="34" charset="0"/>
                        </a:rPr>
                        <a:t> </a:t>
                      </a:r>
                      <a:r>
                        <a:rPr lang="en-US" sz="1200" kern="1400" spc="-5" dirty="0">
                          <a:ln>
                            <a:noFill/>
                          </a:ln>
                          <a:solidFill>
                            <a:srgbClr val="808080"/>
                          </a:solidFill>
                          <a:effectLst/>
                          <a:latin typeface="Arial" panose="020B0604020202020204" pitchFamily="34" charset="0"/>
                          <a:cs typeface="Arial" panose="020B0604020202020204" pitchFamily="34" charset="0"/>
                        </a:rPr>
                        <a:t>t</a:t>
                      </a:r>
                      <a:r>
                        <a:rPr lang="en-US" sz="1200" kern="1400" dirty="0">
                          <a:ln>
                            <a:noFill/>
                          </a:ln>
                          <a:solidFill>
                            <a:srgbClr val="808080"/>
                          </a:solidFill>
                          <a:effectLst/>
                          <a:latin typeface="Arial" panose="020B0604020202020204" pitchFamily="34" charset="0"/>
                          <a:cs typeface="Arial" panose="020B0604020202020204" pitchFamily="34" charset="0"/>
                        </a:rPr>
                        <a:t>o</a:t>
                      </a:r>
                      <a:r>
                        <a:rPr lang="en-US" sz="1200" kern="1400" spc="65" dirty="0">
                          <a:ln>
                            <a:noFill/>
                          </a:ln>
                          <a:solidFill>
                            <a:srgbClr val="808080"/>
                          </a:solidFill>
                          <a:effectLst/>
                          <a:latin typeface="Arial" panose="020B0604020202020204" pitchFamily="34" charset="0"/>
                          <a:cs typeface="Arial" panose="020B0604020202020204" pitchFamily="34" charset="0"/>
                        </a:rPr>
                        <a:t> </a:t>
                      </a:r>
                      <a:r>
                        <a:rPr lang="en-US" sz="1200" kern="1400" spc="-10" dirty="0">
                          <a:ln>
                            <a:noFill/>
                          </a:ln>
                          <a:solidFill>
                            <a:srgbClr val="808080"/>
                          </a:solidFill>
                          <a:effectLst/>
                          <a:latin typeface="Arial" panose="020B0604020202020204" pitchFamily="34" charset="0"/>
                          <a:cs typeface="Arial" panose="020B0604020202020204" pitchFamily="34" charset="0"/>
                        </a:rPr>
                        <a:t>y</a:t>
                      </a:r>
                      <a:r>
                        <a:rPr lang="en-US" sz="1200" kern="1400" dirty="0">
                          <a:ln>
                            <a:noFill/>
                          </a:ln>
                          <a:solidFill>
                            <a:srgbClr val="808080"/>
                          </a:solidFill>
                          <a:effectLst/>
                          <a:latin typeface="Arial" panose="020B0604020202020204" pitchFamily="34" charset="0"/>
                          <a:cs typeface="Arial" panose="020B0604020202020204" pitchFamily="34" charset="0"/>
                        </a:rPr>
                        <a:t>ear</a:t>
                      </a:r>
                      <a:endParaRPr lang="en-US" sz="1050" kern="1400" dirty="0">
                        <a:ln>
                          <a:noFill/>
                        </a:ln>
                        <a:solidFill>
                          <a:srgbClr val="4D4D4D"/>
                        </a:solidFill>
                        <a:effectLst/>
                        <a:latin typeface="Arial" panose="020B0604020202020204" pitchFamily="34" charset="0"/>
                        <a:cs typeface="Arial" panose="020B0604020202020204" pitchFamily="34" charset="0"/>
                      </a:endParaRPr>
                    </a:p>
                    <a:p>
                      <a:pPr marL="215900" marR="0" indent="-171450" algn="l" rtl="0">
                        <a:spcBef>
                          <a:spcPts val="55"/>
                        </a:spcBef>
                        <a:spcAft>
                          <a:spcPts val="0"/>
                        </a:spcAft>
                        <a:buFont typeface="Arial" panose="020B0604020202020204" pitchFamily="34" charset="0"/>
                        <a:buChar char="•"/>
                      </a:pPr>
                      <a:r>
                        <a:rPr lang="en-US" sz="1200" kern="1400" spc="-85" dirty="0">
                          <a:ln>
                            <a:noFill/>
                          </a:ln>
                          <a:solidFill>
                            <a:srgbClr val="808080"/>
                          </a:solidFill>
                          <a:effectLst/>
                          <a:latin typeface="Arial" panose="020B0604020202020204" pitchFamily="34" charset="0"/>
                          <a:cs typeface="Arial" panose="020B0604020202020204" pitchFamily="34" charset="0"/>
                        </a:rPr>
                        <a:t>Y</a:t>
                      </a:r>
                      <a:r>
                        <a:rPr lang="en-US" sz="1200" kern="1400" dirty="0">
                          <a:ln>
                            <a:noFill/>
                          </a:ln>
                          <a:solidFill>
                            <a:srgbClr val="808080"/>
                          </a:solidFill>
                          <a:effectLst/>
                          <a:latin typeface="Arial" panose="020B0604020202020204" pitchFamily="34" charset="0"/>
                          <a:cs typeface="Arial" panose="020B0604020202020204" pitchFamily="34" charset="0"/>
                        </a:rPr>
                        <a:t>ou</a:t>
                      </a:r>
                      <a:r>
                        <a:rPr lang="en-US" sz="1200" kern="1400" spc="-40" dirty="0">
                          <a:ln>
                            <a:noFill/>
                          </a:ln>
                          <a:solidFill>
                            <a:srgbClr val="808080"/>
                          </a:solidFill>
                          <a:effectLst/>
                          <a:latin typeface="Arial" panose="020B0604020202020204" pitchFamily="34" charset="0"/>
                          <a:cs typeface="Arial" panose="020B0604020202020204" pitchFamily="34" charset="0"/>
                        </a:rPr>
                        <a:t> </a:t>
                      </a:r>
                      <a:r>
                        <a:rPr lang="en-US" sz="1200" kern="1400" spc="-10" dirty="0">
                          <a:ln>
                            <a:noFill/>
                          </a:ln>
                          <a:solidFill>
                            <a:srgbClr val="808080"/>
                          </a:solidFill>
                          <a:effectLst/>
                          <a:latin typeface="Arial" panose="020B0604020202020204" pitchFamily="34" charset="0"/>
                          <a:cs typeface="Arial" panose="020B0604020202020204" pitchFamily="34" charset="0"/>
                        </a:rPr>
                        <a:t>o</a:t>
                      </a:r>
                      <a:r>
                        <a:rPr lang="en-US" sz="1200" kern="1400" dirty="0">
                          <a:ln>
                            <a:noFill/>
                          </a:ln>
                          <a:solidFill>
                            <a:srgbClr val="808080"/>
                          </a:solidFill>
                          <a:effectLst/>
                          <a:latin typeface="Arial" panose="020B0604020202020204" pitchFamily="34" charset="0"/>
                          <a:cs typeface="Arial" panose="020B0604020202020204" pitchFamily="34" charset="0"/>
                        </a:rPr>
                        <a:t>wn</a:t>
                      </a:r>
                      <a:r>
                        <a:rPr lang="en-US" sz="1200" kern="1400" spc="75" dirty="0">
                          <a:ln>
                            <a:noFill/>
                          </a:ln>
                          <a:solidFill>
                            <a:srgbClr val="808080"/>
                          </a:solidFill>
                          <a:effectLst/>
                          <a:latin typeface="Arial" panose="020B0604020202020204" pitchFamily="34" charset="0"/>
                          <a:cs typeface="Arial" panose="020B0604020202020204" pitchFamily="34" charset="0"/>
                        </a:rPr>
                        <a:t> </a:t>
                      </a:r>
                      <a:r>
                        <a:rPr lang="en-US" sz="1200" kern="1400" spc="-10" dirty="0">
                          <a:ln>
                            <a:noFill/>
                          </a:ln>
                          <a:solidFill>
                            <a:srgbClr val="808080"/>
                          </a:solidFill>
                          <a:effectLst/>
                          <a:latin typeface="Arial" panose="020B0604020202020204" pitchFamily="34" charset="0"/>
                          <a:cs typeface="Arial" panose="020B0604020202020204" pitchFamily="34" charset="0"/>
                        </a:rPr>
                        <a:t>y</a:t>
                      </a:r>
                      <a:r>
                        <a:rPr lang="en-US" sz="1200" kern="1400" dirty="0">
                          <a:ln>
                            <a:noFill/>
                          </a:ln>
                          <a:solidFill>
                            <a:srgbClr val="808080"/>
                          </a:solidFill>
                          <a:effectLst/>
                          <a:latin typeface="Arial" panose="020B0604020202020204" pitchFamily="34" charset="0"/>
                          <a:cs typeface="Arial" panose="020B0604020202020204" pitchFamily="34" charset="0"/>
                        </a:rPr>
                        <a:t>our</a:t>
                      </a:r>
                      <a:r>
                        <a:rPr lang="en-US" sz="1200" kern="1400" spc="30" dirty="0">
                          <a:ln>
                            <a:noFill/>
                          </a:ln>
                          <a:solidFill>
                            <a:srgbClr val="808080"/>
                          </a:solidFill>
                          <a:effectLst/>
                          <a:latin typeface="Arial" panose="020B0604020202020204" pitchFamily="34" charset="0"/>
                          <a:cs typeface="Arial" panose="020B0604020202020204" pitchFamily="34" charset="0"/>
                        </a:rPr>
                        <a:t> </a:t>
                      </a:r>
                      <a:r>
                        <a:rPr lang="en-US" sz="1200" kern="1400" dirty="0">
                          <a:ln>
                            <a:noFill/>
                          </a:ln>
                          <a:solidFill>
                            <a:srgbClr val="808080"/>
                          </a:solidFill>
                          <a:effectLst/>
                          <a:latin typeface="Arial" panose="020B0604020202020204" pitchFamily="34" charset="0"/>
                          <a:cs typeface="Arial" panose="020B0604020202020204" pitchFamily="34" charset="0"/>
                        </a:rPr>
                        <a:t>a</a:t>
                      </a:r>
                      <a:r>
                        <a:rPr lang="en-US" sz="1200" kern="1400" spc="-5" dirty="0">
                          <a:ln>
                            <a:noFill/>
                          </a:ln>
                          <a:solidFill>
                            <a:srgbClr val="808080"/>
                          </a:solidFill>
                          <a:effectLst/>
                          <a:latin typeface="Arial" panose="020B0604020202020204" pitchFamily="34" charset="0"/>
                          <a:cs typeface="Arial" panose="020B0604020202020204" pitchFamily="34" charset="0"/>
                        </a:rPr>
                        <a:t>cc</a:t>
                      </a:r>
                      <a:r>
                        <a:rPr lang="en-US" sz="1200" kern="1400" dirty="0">
                          <a:ln>
                            <a:noFill/>
                          </a:ln>
                          <a:solidFill>
                            <a:srgbClr val="808080"/>
                          </a:solidFill>
                          <a:effectLst/>
                          <a:latin typeface="Arial" panose="020B0604020202020204" pitchFamily="34" charset="0"/>
                          <a:cs typeface="Arial" panose="020B0604020202020204" pitchFamily="34" charset="0"/>
                        </a:rPr>
                        <a:t>ou</a:t>
                      </a:r>
                      <a:r>
                        <a:rPr lang="en-US" sz="1200" kern="1400" spc="-5" dirty="0">
                          <a:ln>
                            <a:noFill/>
                          </a:ln>
                          <a:solidFill>
                            <a:srgbClr val="808080"/>
                          </a:solidFill>
                          <a:effectLst/>
                          <a:latin typeface="Arial" panose="020B0604020202020204" pitchFamily="34" charset="0"/>
                          <a:cs typeface="Arial" panose="020B0604020202020204" pitchFamily="34" charset="0"/>
                        </a:rPr>
                        <a:t>n</a:t>
                      </a:r>
                      <a:r>
                        <a:rPr lang="en-US" sz="1200" kern="1400" dirty="0">
                          <a:ln>
                            <a:noFill/>
                          </a:ln>
                          <a:solidFill>
                            <a:srgbClr val="808080"/>
                          </a:solidFill>
                          <a:effectLst/>
                          <a:latin typeface="Arial" panose="020B0604020202020204" pitchFamily="34" charset="0"/>
                          <a:cs typeface="Arial" panose="020B0604020202020204" pitchFamily="34" charset="0"/>
                        </a:rPr>
                        <a:t>t</a:t>
                      </a:r>
                      <a:r>
                        <a:rPr lang="en-US" sz="1200" kern="1400" spc="225" dirty="0">
                          <a:ln>
                            <a:noFill/>
                          </a:ln>
                          <a:solidFill>
                            <a:srgbClr val="808080"/>
                          </a:solidFill>
                          <a:effectLst/>
                          <a:latin typeface="Arial" panose="020B0604020202020204" pitchFamily="34" charset="0"/>
                          <a:cs typeface="Arial" panose="020B0604020202020204" pitchFamily="34" charset="0"/>
                        </a:rPr>
                        <a:t> </a:t>
                      </a:r>
                      <a:r>
                        <a:rPr lang="en-US" sz="1200" kern="1400" dirty="0">
                          <a:ln>
                            <a:noFill/>
                          </a:ln>
                          <a:solidFill>
                            <a:srgbClr val="808080"/>
                          </a:solidFill>
                          <a:effectLst/>
                          <a:latin typeface="Arial" panose="020B0604020202020204" pitchFamily="34" charset="0"/>
                          <a:cs typeface="Arial" panose="020B0604020202020204" pitchFamily="34" charset="0"/>
                        </a:rPr>
                        <a:t>–money</a:t>
                      </a:r>
                      <a:r>
                        <a:rPr lang="en-US" sz="1200" kern="1400" spc="140" dirty="0">
                          <a:ln>
                            <a:noFill/>
                          </a:ln>
                          <a:solidFill>
                            <a:srgbClr val="808080"/>
                          </a:solidFill>
                          <a:effectLst/>
                          <a:latin typeface="Arial" panose="020B0604020202020204" pitchFamily="34" charset="0"/>
                          <a:cs typeface="Arial" panose="020B0604020202020204" pitchFamily="34" charset="0"/>
                        </a:rPr>
                        <a:t> </a:t>
                      </a:r>
                      <a:r>
                        <a:rPr lang="en-US" sz="1200" kern="1400" dirty="0">
                          <a:ln>
                            <a:noFill/>
                          </a:ln>
                          <a:solidFill>
                            <a:srgbClr val="808080"/>
                          </a:solidFill>
                          <a:effectLst/>
                          <a:latin typeface="Arial" panose="020B0604020202020204" pitchFamily="34" charset="0"/>
                          <a:cs typeface="Arial" panose="020B0604020202020204" pitchFamily="34" charset="0"/>
                        </a:rPr>
                        <a:t>is</a:t>
                      </a:r>
                      <a:r>
                        <a:rPr lang="en-US" sz="1200" kern="1400" spc="-85" dirty="0">
                          <a:ln>
                            <a:noFill/>
                          </a:ln>
                          <a:solidFill>
                            <a:srgbClr val="808080"/>
                          </a:solidFill>
                          <a:effectLst/>
                          <a:latin typeface="Arial" panose="020B0604020202020204" pitchFamily="34" charset="0"/>
                          <a:cs typeface="Arial" panose="020B0604020202020204" pitchFamily="34" charset="0"/>
                        </a:rPr>
                        <a:t> </a:t>
                      </a:r>
                      <a:r>
                        <a:rPr lang="en-US" sz="1200" kern="1400" spc="-10" dirty="0">
                          <a:ln>
                            <a:noFill/>
                          </a:ln>
                          <a:solidFill>
                            <a:srgbClr val="808080"/>
                          </a:solidFill>
                          <a:effectLst/>
                          <a:latin typeface="Arial" panose="020B0604020202020204" pitchFamily="34" charset="0"/>
                          <a:cs typeface="Arial" panose="020B0604020202020204" pitchFamily="34" charset="0"/>
                        </a:rPr>
                        <a:t>y</a:t>
                      </a:r>
                      <a:r>
                        <a:rPr lang="en-US" sz="1200" kern="1400" dirty="0">
                          <a:ln>
                            <a:noFill/>
                          </a:ln>
                          <a:solidFill>
                            <a:srgbClr val="808080"/>
                          </a:solidFill>
                          <a:effectLst/>
                          <a:latin typeface="Arial" panose="020B0604020202020204" pitchFamily="34" charset="0"/>
                          <a:cs typeface="Arial" panose="020B0604020202020204" pitchFamily="34" charset="0"/>
                        </a:rPr>
                        <a:t>ours</a:t>
                      </a:r>
                      <a:r>
                        <a:rPr lang="en-US" sz="1200" kern="1400" spc="20" dirty="0">
                          <a:ln>
                            <a:noFill/>
                          </a:ln>
                          <a:solidFill>
                            <a:srgbClr val="808080"/>
                          </a:solidFill>
                          <a:effectLst/>
                          <a:latin typeface="Arial" panose="020B0604020202020204" pitchFamily="34" charset="0"/>
                          <a:cs typeface="Arial" panose="020B0604020202020204" pitchFamily="34" charset="0"/>
                        </a:rPr>
                        <a:t> </a:t>
                      </a:r>
                      <a:r>
                        <a:rPr lang="en-US" sz="1200" kern="1400" spc="-5" dirty="0">
                          <a:ln>
                            <a:noFill/>
                          </a:ln>
                          <a:solidFill>
                            <a:srgbClr val="808080"/>
                          </a:solidFill>
                          <a:effectLst/>
                          <a:latin typeface="Arial" panose="020B0604020202020204" pitchFamily="34" charset="0"/>
                          <a:cs typeface="Arial" panose="020B0604020202020204" pitchFamily="34" charset="0"/>
                        </a:rPr>
                        <a:t>t</a:t>
                      </a:r>
                      <a:r>
                        <a:rPr lang="en-US" sz="1200" kern="1400" dirty="0">
                          <a:ln>
                            <a:noFill/>
                          </a:ln>
                          <a:solidFill>
                            <a:srgbClr val="808080"/>
                          </a:solidFill>
                          <a:effectLst/>
                          <a:latin typeface="Arial" panose="020B0604020202020204" pitchFamily="34" charset="0"/>
                          <a:cs typeface="Arial" panose="020B0604020202020204" pitchFamily="34" charset="0"/>
                        </a:rPr>
                        <a:t>o</a:t>
                      </a:r>
                      <a:r>
                        <a:rPr lang="en-US" sz="1200" kern="1400" spc="65" dirty="0">
                          <a:ln>
                            <a:noFill/>
                          </a:ln>
                          <a:solidFill>
                            <a:srgbClr val="808080"/>
                          </a:solidFill>
                          <a:effectLst/>
                          <a:latin typeface="Arial" panose="020B0604020202020204" pitchFamily="34" charset="0"/>
                          <a:cs typeface="Arial" panose="020B0604020202020204" pitchFamily="34" charset="0"/>
                        </a:rPr>
                        <a:t> </a:t>
                      </a:r>
                      <a:r>
                        <a:rPr lang="en-US" sz="1200" kern="1400" dirty="0">
                          <a:ln>
                            <a:noFill/>
                          </a:ln>
                          <a:solidFill>
                            <a:srgbClr val="808080"/>
                          </a:solidFill>
                          <a:effectLst/>
                          <a:latin typeface="Arial" panose="020B0604020202020204" pitchFamily="34" charset="0"/>
                          <a:cs typeface="Arial" panose="020B0604020202020204" pitchFamily="34" charset="0"/>
                        </a:rPr>
                        <a:t>keep</a:t>
                      </a:r>
                      <a:endParaRPr lang="en-US" sz="1050" kern="1400" dirty="0">
                        <a:ln>
                          <a:noFill/>
                        </a:ln>
                        <a:solidFill>
                          <a:srgbClr val="4D4D4D"/>
                        </a:solidFill>
                        <a:effectLst/>
                        <a:latin typeface="Arial" panose="020B0604020202020204" pitchFamily="34" charset="0"/>
                        <a:cs typeface="Arial" panose="020B0604020202020204" pitchFamily="34" charset="0"/>
                      </a:endParaRPr>
                    </a:p>
                  </a:txBody>
                  <a:tcPr marL="0" marR="0" marT="0" marB="0">
                    <a:lnL w="12700" cap="flat" cmpd="sng" algn="ctr">
                      <a:solidFill>
                        <a:srgbClr val="363435"/>
                      </a:solidFill>
                      <a:prstDash val="solid"/>
                      <a:round/>
                      <a:headEnd type="none" w="med" len="med"/>
                      <a:tailEnd type="none" w="med" len="med"/>
                    </a:lnL>
                    <a:lnR w="12700" cap="flat" cmpd="sng" algn="ctr">
                      <a:solidFill>
                        <a:srgbClr val="363435"/>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DDED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rtl="0">
                        <a:lnSpc>
                          <a:spcPts val="1000"/>
                        </a:lnSpc>
                        <a:spcBef>
                          <a:spcPts val="0"/>
                        </a:spcBef>
                        <a:spcAft>
                          <a:spcPts val="0"/>
                        </a:spcAft>
                        <a:buFont typeface="Arial" panose="020B0604020202020204" pitchFamily="34" charset="0"/>
                        <a:buNone/>
                      </a:pPr>
                      <a:endParaRPr lang="en-US" sz="1050" kern="1400" dirty="0">
                        <a:ln>
                          <a:noFill/>
                        </a:ln>
                        <a:solidFill>
                          <a:srgbClr val="4D4D4D"/>
                        </a:solidFill>
                        <a:effectLst/>
                        <a:latin typeface="Arial" panose="020B0604020202020204" pitchFamily="34" charset="0"/>
                        <a:cs typeface="Arial" panose="020B0604020202020204" pitchFamily="34" charset="0"/>
                      </a:endParaRPr>
                    </a:p>
                    <a:p>
                      <a:pPr marL="215900" marR="0" indent="-171450" algn="l" rtl="0">
                        <a:spcBef>
                          <a:spcPts val="0"/>
                        </a:spcBef>
                        <a:spcAft>
                          <a:spcPts val="0"/>
                        </a:spcAft>
                        <a:buFont typeface="Arial" panose="020B0604020202020204" pitchFamily="34" charset="0"/>
                        <a:buChar char="•"/>
                      </a:pPr>
                      <a:r>
                        <a:rPr lang="en-US" sz="1200" kern="1400" spc="-5" dirty="0">
                          <a:ln>
                            <a:noFill/>
                          </a:ln>
                          <a:solidFill>
                            <a:srgbClr val="808080"/>
                          </a:solidFill>
                          <a:effectLst/>
                          <a:latin typeface="Arial" panose="020B0604020202020204" pitchFamily="34" charset="0"/>
                          <a:cs typeface="Arial" panose="020B0604020202020204" pitchFamily="34" charset="0"/>
                        </a:rPr>
                        <a:t>Medical - u</a:t>
                      </a:r>
                      <a:r>
                        <a:rPr lang="en-US" sz="1200" kern="1400" dirty="0">
                          <a:ln>
                            <a:noFill/>
                          </a:ln>
                          <a:solidFill>
                            <a:srgbClr val="808080"/>
                          </a:solidFill>
                          <a:effectLst/>
                          <a:latin typeface="Arial" panose="020B0604020202020204" pitchFamily="34" charset="0"/>
                          <a:cs typeface="Arial" panose="020B0604020202020204" pitchFamily="34" charset="0"/>
                        </a:rPr>
                        <a:t>se</a:t>
                      </a:r>
                      <a:r>
                        <a:rPr lang="en-US" sz="1200" kern="1400" spc="-65" dirty="0">
                          <a:ln>
                            <a:noFill/>
                          </a:ln>
                          <a:solidFill>
                            <a:srgbClr val="808080"/>
                          </a:solidFill>
                          <a:effectLst/>
                          <a:latin typeface="Arial" panose="020B0604020202020204" pitchFamily="34" charset="0"/>
                          <a:cs typeface="Arial" panose="020B0604020202020204" pitchFamily="34" charset="0"/>
                        </a:rPr>
                        <a:t> by end of calendar year – roll $570 from 2022 to 2023 (must reenroll), </a:t>
                      </a:r>
                    </a:p>
                  </a:txBody>
                  <a:tcPr marL="0" marR="0" marT="0" marB="0">
                    <a:lnL w="12700" cap="flat" cmpd="sng" algn="ctr">
                      <a:solidFill>
                        <a:srgbClr val="363435"/>
                      </a:solidFill>
                      <a:prstDash val="solid"/>
                      <a:round/>
                      <a:headEnd type="none" w="med" len="med"/>
                      <a:tailEnd type="none" w="med" len="med"/>
                    </a:lnL>
                    <a:lnR w="12700" cap="flat" cmpd="sng" algn="ctr">
                      <a:solidFill>
                        <a:srgbClr val="363435"/>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DDEDF"/>
                    </a:solidFill>
                  </a:tcPr>
                </a:tc>
                <a:extLst>
                  <a:ext uri="{0D108BD9-81ED-4DB2-BD59-A6C34878D82A}">
                    <a16:rowId xmlns:a16="http://schemas.microsoft.com/office/drawing/2014/main" val="3593311430"/>
                  </a:ext>
                </a:extLst>
              </a:tr>
              <a:tr h="132037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l" rtl="0">
                        <a:lnSpc>
                          <a:spcPts val="1000"/>
                        </a:lnSpc>
                        <a:spcBef>
                          <a:spcPts val="0"/>
                        </a:spcBef>
                        <a:spcAft>
                          <a:spcPts val="0"/>
                        </a:spcAft>
                      </a:pPr>
                      <a:r>
                        <a:rPr lang="en-US" sz="1400" b="1" kern="1400" dirty="0">
                          <a:ln>
                            <a:noFill/>
                          </a:ln>
                          <a:solidFill>
                            <a:srgbClr val="808080"/>
                          </a:solidFill>
                          <a:effectLst/>
                          <a:latin typeface="Arial" panose="020B0604020202020204" pitchFamily="34" charset="0"/>
                          <a:cs typeface="Arial" panose="020B0604020202020204" pitchFamily="34" charset="0"/>
                        </a:rPr>
                        <a:t> </a:t>
                      </a:r>
                      <a:endParaRPr lang="en-US" sz="1050" kern="1400" dirty="0">
                        <a:ln>
                          <a:noFill/>
                        </a:ln>
                        <a:solidFill>
                          <a:srgbClr val="4D4D4D"/>
                        </a:solidFill>
                        <a:effectLst/>
                        <a:latin typeface="Arial" panose="020B0604020202020204" pitchFamily="34" charset="0"/>
                        <a:cs typeface="Arial" panose="020B0604020202020204" pitchFamily="34" charset="0"/>
                      </a:endParaRPr>
                    </a:p>
                    <a:p>
                      <a:pPr marR="0" indent="0" algn="l" rtl="0">
                        <a:lnSpc>
                          <a:spcPts val="1100"/>
                        </a:lnSpc>
                        <a:spcBef>
                          <a:spcPts val="80"/>
                        </a:spcBef>
                        <a:spcAft>
                          <a:spcPts val="0"/>
                        </a:spcAft>
                      </a:pPr>
                      <a:r>
                        <a:rPr lang="en-US" sz="1400" b="1" kern="1400" dirty="0">
                          <a:ln>
                            <a:noFill/>
                          </a:ln>
                          <a:solidFill>
                            <a:srgbClr val="808080"/>
                          </a:solidFill>
                          <a:effectLst/>
                          <a:latin typeface="Arial" panose="020B0604020202020204" pitchFamily="34" charset="0"/>
                          <a:cs typeface="Arial" panose="020B0604020202020204" pitchFamily="34" charset="0"/>
                        </a:rPr>
                        <a:t> </a:t>
                      </a:r>
                    </a:p>
                    <a:p>
                      <a:pPr marR="0" indent="0" algn="l" rtl="0">
                        <a:lnSpc>
                          <a:spcPts val="1100"/>
                        </a:lnSpc>
                        <a:spcBef>
                          <a:spcPts val="80"/>
                        </a:spcBef>
                        <a:spcAft>
                          <a:spcPts val="0"/>
                        </a:spcAft>
                      </a:pPr>
                      <a:r>
                        <a:rPr lang="en-US" sz="1400" b="1" kern="1400" spc="-5" dirty="0">
                          <a:ln>
                            <a:noFill/>
                          </a:ln>
                          <a:solidFill>
                            <a:srgbClr val="808080"/>
                          </a:solidFill>
                          <a:effectLst/>
                          <a:latin typeface="Arial" panose="020B0604020202020204" pitchFamily="34" charset="0"/>
                          <a:cs typeface="Arial" panose="020B0604020202020204" pitchFamily="34" charset="0"/>
                        </a:rPr>
                        <a:t>A</a:t>
                      </a:r>
                      <a:r>
                        <a:rPr lang="en-US" sz="1400" b="1" kern="1400" dirty="0">
                          <a:ln>
                            <a:noFill/>
                          </a:ln>
                          <a:solidFill>
                            <a:srgbClr val="808080"/>
                          </a:solidFill>
                          <a:effectLst/>
                          <a:latin typeface="Arial" panose="020B0604020202020204" pitchFamily="34" charset="0"/>
                          <a:cs typeface="Arial" panose="020B0604020202020204" pitchFamily="34" charset="0"/>
                        </a:rPr>
                        <a:t>nnual</a:t>
                      </a:r>
                      <a:r>
                        <a:rPr lang="en-US" sz="1050" b="0" kern="1400" spc="0" dirty="0">
                          <a:ln>
                            <a:noFill/>
                          </a:ln>
                          <a:solidFill>
                            <a:srgbClr val="4D4D4D"/>
                          </a:solidFill>
                          <a:effectLst/>
                          <a:latin typeface="Arial" panose="020B0604020202020204" pitchFamily="34" charset="0"/>
                          <a:cs typeface="Arial" panose="020B0604020202020204" pitchFamily="34" charset="0"/>
                        </a:rPr>
                        <a:t> </a:t>
                      </a:r>
                      <a:r>
                        <a:rPr lang="en-US" sz="1400" b="1" kern="1400" spc="-30" dirty="0">
                          <a:ln>
                            <a:noFill/>
                          </a:ln>
                          <a:solidFill>
                            <a:srgbClr val="808080"/>
                          </a:solidFill>
                          <a:effectLst/>
                          <a:latin typeface="Arial" panose="020B0604020202020204" pitchFamily="34" charset="0"/>
                          <a:cs typeface="Arial" panose="020B0604020202020204" pitchFamily="34" charset="0"/>
                        </a:rPr>
                        <a:t>F</a:t>
                      </a:r>
                      <a:r>
                        <a:rPr lang="en-US" sz="1400" b="1" kern="1400" dirty="0">
                          <a:ln>
                            <a:noFill/>
                          </a:ln>
                          <a:solidFill>
                            <a:srgbClr val="808080"/>
                          </a:solidFill>
                          <a:effectLst/>
                          <a:latin typeface="Arial" panose="020B0604020202020204" pitchFamily="34" charset="0"/>
                          <a:cs typeface="Arial" panose="020B0604020202020204" pitchFamily="34" charset="0"/>
                        </a:rPr>
                        <a:t>unding</a:t>
                      </a:r>
                      <a:r>
                        <a:rPr lang="en-US" sz="1400" b="1" kern="1400" spc="50" dirty="0">
                          <a:ln>
                            <a:noFill/>
                          </a:ln>
                          <a:solidFill>
                            <a:srgbClr val="808080"/>
                          </a:solidFill>
                          <a:effectLst/>
                          <a:latin typeface="Arial" panose="020B0604020202020204" pitchFamily="34" charset="0"/>
                          <a:cs typeface="Arial" panose="020B0604020202020204" pitchFamily="34" charset="0"/>
                        </a:rPr>
                        <a:t> </a:t>
                      </a:r>
                      <a:r>
                        <a:rPr lang="en-US" sz="1400" b="1" kern="1400" dirty="0">
                          <a:ln>
                            <a:noFill/>
                          </a:ln>
                          <a:solidFill>
                            <a:srgbClr val="808080"/>
                          </a:solidFill>
                          <a:effectLst/>
                          <a:latin typeface="Arial" panose="020B0604020202020204" pitchFamily="34" charset="0"/>
                          <a:cs typeface="Arial" panose="020B0604020202020204" pitchFamily="34" charset="0"/>
                        </a:rPr>
                        <a:t>Limits</a:t>
                      </a:r>
                      <a:endParaRPr lang="en-US" sz="1050" kern="1400" dirty="0">
                        <a:ln>
                          <a:noFill/>
                        </a:ln>
                        <a:solidFill>
                          <a:srgbClr val="4D4D4D"/>
                        </a:solidFill>
                        <a:effectLst/>
                        <a:latin typeface="Arial" panose="020B0604020202020204" pitchFamily="34" charset="0"/>
                        <a:cs typeface="Arial" panose="020B0604020202020204" pitchFamily="34" charset="0"/>
                      </a:endParaRPr>
                    </a:p>
                  </a:txBody>
                  <a:tcPr marL="0" marR="0" marT="0" marB="0">
                    <a:lnL>
                      <a:noFill/>
                    </a:lnL>
                    <a:lnR w="12700" cap="flat" cmpd="sng" algn="ctr">
                      <a:solidFill>
                        <a:srgbClr val="363435"/>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73050" marR="83820" indent="-228600" algn="l" rtl="0">
                        <a:lnSpc>
                          <a:spcPct val="104000"/>
                        </a:lnSpc>
                        <a:spcBef>
                          <a:spcPts val="0"/>
                        </a:spcBef>
                        <a:spcAft>
                          <a:spcPts val="0"/>
                        </a:spcAft>
                        <a:buFont typeface="Arial" panose="020B0604020202020204" pitchFamily="34" charset="0"/>
                        <a:buChar char="•"/>
                      </a:pPr>
                      <a:endParaRPr lang="en-US" sz="1200" kern="1400" dirty="0">
                        <a:ln>
                          <a:noFill/>
                        </a:ln>
                        <a:solidFill>
                          <a:srgbClr val="808080"/>
                        </a:solidFill>
                        <a:effectLst/>
                        <a:latin typeface="Arial" panose="020B0604020202020204" pitchFamily="34" charset="0"/>
                        <a:cs typeface="Arial" panose="020B0604020202020204" pitchFamily="34" charset="0"/>
                      </a:endParaRPr>
                    </a:p>
                    <a:p>
                      <a:pPr marL="273050" marR="83820" indent="-228600" algn="l" rtl="0">
                        <a:lnSpc>
                          <a:spcPct val="104000"/>
                        </a:lnSpc>
                        <a:spcBef>
                          <a:spcPts val="0"/>
                        </a:spcBef>
                        <a:spcAft>
                          <a:spcPts val="0"/>
                        </a:spcAft>
                        <a:buFont typeface="Arial" panose="020B0604020202020204" pitchFamily="34" charset="0"/>
                        <a:buChar char="•"/>
                      </a:pPr>
                      <a:endParaRPr lang="en-US" sz="1200" kern="1400" dirty="0">
                        <a:ln>
                          <a:noFill/>
                        </a:ln>
                        <a:solidFill>
                          <a:srgbClr val="808080"/>
                        </a:solidFill>
                        <a:effectLst/>
                        <a:latin typeface="Arial" panose="020B0604020202020204" pitchFamily="34" charset="0"/>
                        <a:cs typeface="Arial" panose="020B0604020202020204" pitchFamily="34" charset="0"/>
                      </a:endParaRPr>
                    </a:p>
                    <a:p>
                      <a:pPr marL="273050" marR="83820" indent="-228600" algn="l" rtl="0">
                        <a:lnSpc>
                          <a:spcPct val="104000"/>
                        </a:lnSpc>
                        <a:spcBef>
                          <a:spcPts val="0"/>
                        </a:spcBef>
                        <a:spcAft>
                          <a:spcPts val="0"/>
                        </a:spcAft>
                        <a:buFont typeface="Arial" panose="020B0604020202020204" pitchFamily="34" charset="0"/>
                        <a:buChar char="•"/>
                      </a:pPr>
                      <a:r>
                        <a:rPr lang="en-US" sz="1200" kern="1400" dirty="0">
                          <a:ln>
                            <a:noFill/>
                          </a:ln>
                          <a:solidFill>
                            <a:srgbClr val="808080"/>
                          </a:solidFill>
                          <a:effectLst/>
                          <a:latin typeface="Arial" panose="020B0604020202020204" pitchFamily="34" charset="0"/>
                          <a:cs typeface="Arial" panose="020B0604020202020204" pitchFamily="34" charset="0"/>
                        </a:rPr>
                        <a:t>$3,850, $7,750 family 2023 annual maximum contribution ($1,000 catch-up contribution allowed for those members turning 55 or already 55 during the plan year)</a:t>
                      </a:r>
                      <a:endParaRPr lang="en-US" sz="1050" kern="1400" dirty="0">
                        <a:ln>
                          <a:noFill/>
                        </a:ln>
                        <a:solidFill>
                          <a:srgbClr val="4D4D4D"/>
                        </a:solidFill>
                        <a:effectLst/>
                        <a:latin typeface="Arial" panose="020B0604020202020204" pitchFamily="34" charset="0"/>
                        <a:cs typeface="Arial" panose="020B0604020202020204" pitchFamily="34" charset="0"/>
                      </a:endParaRPr>
                    </a:p>
                  </a:txBody>
                  <a:tcPr marL="0" marR="0" marT="0" marB="0">
                    <a:lnL w="12700" cap="flat" cmpd="sng" algn="ctr">
                      <a:solidFill>
                        <a:srgbClr val="363435"/>
                      </a:solidFill>
                      <a:prstDash val="solid"/>
                      <a:round/>
                      <a:headEnd type="none" w="med" len="med"/>
                      <a:tailEnd type="none" w="med" len="med"/>
                    </a:lnL>
                    <a:lnR w="12700" cap="flat" cmpd="sng" algn="ctr">
                      <a:solidFill>
                        <a:srgbClr val="363435"/>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rtl="0">
                        <a:lnSpc>
                          <a:spcPts val="1000"/>
                        </a:lnSpc>
                        <a:spcBef>
                          <a:spcPts val="0"/>
                        </a:spcBef>
                        <a:spcAft>
                          <a:spcPts val="0"/>
                        </a:spcAft>
                        <a:buFont typeface="Arial" panose="020B0604020202020204" pitchFamily="34" charset="0"/>
                        <a:buNone/>
                      </a:pPr>
                      <a:endParaRPr lang="en-US" sz="1050" kern="1400" dirty="0">
                        <a:ln>
                          <a:noFill/>
                        </a:ln>
                        <a:solidFill>
                          <a:srgbClr val="4D4D4D"/>
                        </a:solidFill>
                        <a:effectLst/>
                        <a:latin typeface="Arial" panose="020B0604020202020204" pitchFamily="34" charset="0"/>
                        <a:cs typeface="Arial" panose="020B0604020202020204" pitchFamily="34" charset="0"/>
                      </a:endParaRPr>
                    </a:p>
                    <a:p>
                      <a:pPr marL="0" marR="0" indent="0" algn="l" rtl="0">
                        <a:lnSpc>
                          <a:spcPts val="1100"/>
                        </a:lnSpc>
                        <a:spcBef>
                          <a:spcPts val="80"/>
                        </a:spcBef>
                        <a:spcAft>
                          <a:spcPts val="0"/>
                        </a:spcAft>
                        <a:buFont typeface="Arial" panose="020B0604020202020204" pitchFamily="34" charset="0"/>
                        <a:buNone/>
                      </a:pPr>
                      <a:endParaRPr lang="en-US" sz="1050" kern="1400" dirty="0">
                        <a:ln>
                          <a:noFill/>
                        </a:ln>
                        <a:solidFill>
                          <a:srgbClr val="4D4D4D"/>
                        </a:solidFill>
                        <a:effectLst/>
                        <a:latin typeface="Arial" panose="020B0604020202020204" pitchFamily="34" charset="0"/>
                        <a:cs typeface="Arial" panose="020B0604020202020204" pitchFamily="34" charset="0"/>
                      </a:endParaRPr>
                    </a:p>
                    <a:p>
                      <a:pPr marL="215900" marR="0" indent="-171450" algn="l" rtl="0">
                        <a:spcBef>
                          <a:spcPts val="0"/>
                        </a:spcBef>
                        <a:spcAft>
                          <a:spcPts val="0"/>
                        </a:spcAft>
                        <a:buFont typeface="Arial" panose="020B0604020202020204" pitchFamily="34" charset="0"/>
                        <a:buChar char="•"/>
                      </a:pPr>
                      <a:r>
                        <a:rPr lang="en-US" sz="1200" kern="1400" dirty="0">
                          <a:ln>
                            <a:noFill/>
                          </a:ln>
                          <a:solidFill>
                            <a:srgbClr val="808080"/>
                          </a:solidFill>
                          <a:effectLst/>
                          <a:latin typeface="Arial" panose="020B0604020202020204" pitchFamily="34" charset="0"/>
                          <a:cs typeface="Arial" panose="020B0604020202020204" pitchFamily="34" charset="0"/>
                        </a:rPr>
                        <a:t> $3,050</a:t>
                      </a:r>
                      <a:r>
                        <a:rPr lang="en-US" sz="1200" kern="1400" spc="-40" dirty="0">
                          <a:ln>
                            <a:noFill/>
                          </a:ln>
                          <a:solidFill>
                            <a:srgbClr val="808080"/>
                          </a:solidFill>
                          <a:effectLst/>
                          <a:latin typeface="Arial" panose="020B0604020202020204" pitchFamily="34" charset="0"/>
                          <a:cs typeface="Arial" panose="020B0604020202020204" pitchFamily="34" charset="0"/>
                        </a:rPr>
                        <a:t> </a:t>
                      </a:r>
                      <a:r>
                        <a:rPr lang="en-US" sz="1200" kern="1400" dirty="0">
                          <a:ln>
                            <a:noFill/>
                          </a:ln>
                          <a:solidFill>
                            <a:srgbClr val="808080"/>
                          </a:solidFill>
                          <a:effectLst/>
                          <a:latin typeface="Arial" panose="020B0604020202020204" pitchFamily="34" charset="0"/>
                          <a:cs typeface="Arial" panose="020B0604020202020204" pitchFamily="34" charset="0"/>
                        </a:rPr>
                        <a:t>medical</a:t>
                      </a:r>
                      <a:r>
                        <a:rPr lang="en-US" sz="1200" kern="1400" spc="100" dirty="0">
                          <a:ln>
                            <a:noFill/>
                          </a:ln>
                          <a:solidFill>
                            <a:srgbClr val="808080"/>
                          </a:solidFill>
                          <a:effectLst/>
                          <a:latin typeface="Arial" panose="020B0604020202020204" pitchFamily="34" charset="0"/>
                          <a:cs typeface="Arial" panose="020B0604020202020204" pitchFamily="34" charset="0"/>
                        </a:rPr>
                        <a:t> </a:t>
                      </a:r>
                      <a:r>
                        <a:rPr lang="en-US" sz="1200" kern="1400" dirty="0">
                          <a:ln>
                            <a:noFill/>
                          </a:ln>
                          <a:solidFill>
                            <a:srgbClr val="808080"/>
                          </a:solidFill>
                          <a:effectLst/>
                          <a:latin typeface="Arial" panose="020B0604020202020204" pitchFamily="34" charset="0"/>
                          <a:cs typeface="Arial" panose="020B0604020202020204" pitchFamily="34" charset="0"/>
                        </a:rPr>
                        <a:t>FSA (subject to change)</a:t>
                      </a:r>
                      <a:endParaRPr lang="en-US" sz="1050" kern="1400" dirty="0">
                        <a:ln>
                          <a:noFill/>
                        </a:ln>
                        <a:solidFill>
                          <a:srgbClr val="4D4D4D"/>
                        </a:solidFill>
                        <a:effectLst/>
                        <a:latin typeface="Arial" panose="020B0604020202020204" pitchFamily="34" charset="0"/>
                        <a:cs typeface="Arial" panose="020B0604020202020204" pitchFamily="34" charset="0"/>
                      </a:endParaRPr>
                    </a:p>
                  </a:txBody>
                  <a:tcPr marL="0" marR="0" marT="0" marB="0">
                    <a:lnL w="12700" cap="flat" cmpd="sng" algn="ctr">
                      <a:solidFill>
                        <a:srgbClr val="363435"/>
                      </a:solidFill>
                      <a:prstDash val="solid"/>
                      <a:round/>
                      <a:headEnd type="none" w="med" len="med"/>
                      <a:tailEnd type="none" w="med" len="med"/>
                    </a:lnL>
                    <a:lnR w="12700" cap="flat" cmpd="sng" algn="ctr">
                      <a:solidFill>
                        <a:srgbClr val="363435"/>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710817731"/>
                  </a:ext>
                </a:extLst>
              </a:tr>
              <a:tr h="102934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l" rtl="0">
                        <a:lnSpc>
                          <a:spcPts val="800"/>
                        </a:lnSpc>
                        <a:spcBef>
                          <a:spcPts val="40"/>
                        </a:spcBef>
                        <a:spcAft>
                          <a:spcPts val="0"/>
                        </a:spcAft>
                      </a:pPr>
                      <a:r>
                        <a:rPr lang="en-US" sz="1400" b="1" kern="1400" dirty="0">
                          <a:ln>
                            <a:noFill/>
                          </a:ln>
                          <a:solidFill>
                            <a:srgbClr val="808080"/>
                          </a:solidFill>
                          <a:effectLst/>
                          <a:latin typeface="Arial" panose="020B0604020202020204" pitchFamily="34" charset="0"/>
                          <a:cs typeface="Arial" panose="020B0604020202020204" pitchFamily="34" charset="0"/>
                        </a:rPr>
                        <a:t> </a:t>
                      </a:r>
                      <a:endParaRPr lang="en-US" sz="1050" kern="1400" dirty="0">
                        <a:ln>
                          <a:noFill/>
                        </a:ln>
                        <a:solidFill>
                          <a:srgbClr val="4D4D4D"/>
                        </a:solidFill>
                        <a:effectLst/>
                        <a:latin typeface="Arial" panose="020B0604020202020204" pitchFamily="34" charset="0"/>
                        <a:cs typeface="Arial" panose="020B0604020202020204" pitchFamily="34" charset="0"/>
                      </a:endParaRPr>
                    </a:p>
                    <a:p>
                      <a:pPr marR="0" indent="0" algn="l" rtl="0">
                        <a:lnSpc>
                          <a:spcPts val="1000"/>
                        </a:lnSpc>
                        <a:spcBef>
                          <a:spcPts val="0"/>
                        </a:spcBef>
                        <a:spcAft>
                          <a:spcPts val="0"/>
                        </a:spcAft>
                      </a:pPr>
                      <a:r>
                        <a:rPr lang="en-US" sz="1400" b="1" kern="1400" dirty="0">
                          <a:ln>
                            <a:noFill/>
                          </a:ln>
                          <a:solidFill>
                            <a:srgbClr val="808080"/>
                          </a:solidFill>
                          <a:effectLst/>
                          <a:latin typeface="Arial" panose="020B0604020202020204" pitchFamily="34" charset="0"/>
                          <a:cs typeface="Arial" panose="020B0604020202020204" pitchFamily="34" charset="0"/>
                        </a:rPr>
                        <a:t> </a:t>
                      </a:r>
                      <a:endParaRPr lang="en-US" sz="1050" kern="1400" dirty="0">
                        <a:ln>
                          <a:noFill/>
                        </a:ln>
                        <a:solidFill>
                          <a:srgbClr val="4D4D4D"/>
                        </a:solidFill>
                        <a:effectLst/>
                        <a:latin typeface="Arial" panose="020B0604020202020204" pitchFamily="34" charset="0"/>
                        <a:cs typeface="Arial" panose="020B0604020202020204" pitchFamily="34" charset="0"/>
                      </a:endParaRPr>
                    </a:p>
                    <a:p>
                      <a:pPr marR="0" indent="0" algn="l" rtl="0">
                        <a:lnSpc>
                          <a:spcPts val="1000"/>
                        </a:lnSpc>
                        <a:spcBef>
                          <a:spcPts val="0"/>
                        </a:spcBef>
                        <a:spcAft>
                          <a:spcPts val="0"/>
                        </a:spcAft>
                      </a:pPr>
                      <a:r>
                        <a:rPr lang="en-US" sz="1400" b="1" kern="1400" dirty="0">
                          <a:ln>
                            <a:noFill/>
                          </a:ln>
                          <a:solidFill>
                            <a:srgbClr val="808080"/>
                          </a:solidFill>
                          <a:effectLst/>
                          <a:latin typeface="Arial" panose="020B0604020202020204" pitchFamily="34" charset="0"/>
                          <a:cs typeface="Arial" panose="020B0604020202020204" pitchFamily="34" charset="0"/>
                        </a:rPr>
                        <a:t> </a:t>
                      </a:r>
                      <a:endParaRPr lang="en-US" sz="1050" kern="1400" dirty="0">
                        <a:ln>
                          <a:noFill/>
                        </a:ln>
                        <a:solidFill>
                          <a:srgbClr val="4D4D4D"/>
                        </a:solidFill>
                        <a:effectLst/>
                        <a:latin typeface="Arial" panose="020B0604020202020204" pitchFamily="34" charset="0"/>
                        <a:cs typeface="Arial" panose="020B0604020202020204" pitchFamily="34" charset="0"/>
                      </a:endParaRPr>
                    </a:p>
                    <a:p>
                      <a:pPr marL="51435" marR="0" indent="0" algn="l" rtl="0">
                        <a:spcBef>
                          <a:spcPts val="0"/>
                        </a:spcBef>
                        <a:spcAft>
                          <a:spcPts val="0"/>
                        </a:spcAft>
                      </a:pPr>
                      <a:r>
                        <a:rPr lang="en-US" sz="1400" b="1" kern="1400" spc="-30" dirty="0">
                          <a:ln>
                            <a:noFill/>
                          </a:ln>
                          <a:solidFill>
                            <a:srgbClr val="808080"/>
                          </a:solidFill>
                          <a:effectLst/>
                          <a:latin typeface="Arial" panose="020B0604020202020204" pitchFamily="34" charset="0"/>
                          <a:cs typeface="Arial" panose="020B0604020202020204" pitchFamily="34" charset="0"/>
                        </a:rPr>
                        <a:t>F</a:t>
                      </a:r>
                      <a:r>
                        <a:rPr lang="en-US" sz="1400" b="1" kern="1400" dirty="0">
                          <a:ln>
                            <a:noFill/>
                          </a:ln>
                          <a:solidFill>
                            <a:srgbClr val="808080"/>
                          </a:solidFill>
                          <a:effectLst/>
                          <a:latin typeface="Arial" panose="020B0604020202020204" pitchFamily="34" charset="0"/>
                          <a:cs typeface="Arial" panose="020B0604020202020204" pitchFamily="34" charset="0"/>
                        </a:rPr>
                        <a:t>unding</a:t>
                      </a:r>
                      <a:endParaRPr lang="en-US" sz="1050" kern="1400" dirty="0">
                        <a:ln>
                          <a:noFill/>
                        </a:ln>
                        <a:solidFill>
                          <a:srgbClr val="4D4D4D"/>
                        </a:solidFill>
                        <a:effectLst/>
                        <a:latin typeface="Arial" panose="020B0604020202020204" pitchFamily="34" charset="0"/>
                        <a:cs typeface="Arial" panose="020B0604020202020204" pitchFamily="34" charset="0"/>
                      </a:endParaRPr>
                    </a:p>
                  </a:txBody>
                  <a:tcPr marL="0" marR="0" marT="0" marB="0">
                    <a:lnL>
                      <a:noFill/>
                    </a:lnL>
                    <a:lnR w="12700" cap="flat" cmpd="sng" algn="ctr">
                      <a:solidFill>
                        <a:srgbClr val="363435"/>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DDED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rtl="0">
                        <a:lnSpc>
                          <a:spcPts val="800"/>
                        </a:lnSpc>
                        <a:spcBef>
                          <a:spcPts val="10"/>
                        </a:spcBef>
                        <a:spcAft>
                          <a:spcPts val="0"/>
                        </a:spcAft>
                        <a:buFont typeface="Arial" panose="020B0604020202020204" pitchFamily="34" charset="0"/>
                        <a:buNone/>
                      </a:pPr>
                      <a:r>
                        <a:rPr lang="en-US" sz="1200" kern="1400" dirty="0">
                          <a:ln>
                            <a:noFill/>
                          </a:ln>
                          <a:solidFill>
                            <a:srgbClr val="808080"/>
                          </a:solidFill>
                          <a:effectLst/>
                          <a:latin typeface="Arial" panose="020B0604020202020204" pitchFamily="34" charset="0"/>
                          <a:cs typeface="Arial" panose="020B0604020202020204" pitchFamily="34" charset="0"/>
                        </a:rPr>
                        <a:t> </a:t>
                      </a:r>
                      <a:endParaRPr lang="en-US" sz="1050" kern="1400" dirty="0">
                        <a:ln>
                          <a:noFill/>
                        </a:ln>
                        <a:solidFill>
                          <a:srgbClr val="4D4D4D"/>
                        </a:solidFill>
                        <a:effectLst/>
                        <a:latin typeface="Arial" panose="020B0604020202020204" pitchFamily="34" charset="0"/>
                        <a:cs typeface="Arial" panose="020B0604020202020204" pitchFamily="34" charset="0"/>
                      </a:endParaRPr>
                    </a:p>
                    <a:p>
                      <a:pPr marL="273685" marR="0" indent="-228600" algn="l" rtl="0">
                        <a:spcBef>
                          <a:spcPts val="0"/>
                        </a:spcBef>
                        <a:spcAft>
                          <a:spcPts val="0"/>
                        </a:spcAft>
                        <a:buFont typeface="Arial" panose="020B0604020202020204" pitchFamily="34" charset="0"/>
                        <a:buChar char="•"/>
                      </a:pPr>
                      <a:r>
                        <a:rPr lang="en-US" sz="1200" kern="1400" spc="-40" dirty="0">
                          <a:ln>
                            <a:noFill/>
                          </a:ln>
                          <a:solidFill>
                            <a:srgbClr val="808080"/>
                          </a:solidFill>
                          <a:effectLst/>
                          <a:latin typeface="Arial" panose="020B0604020202020204" pitchFamily="34" charset="0"/>
                          <a:cs typeface="Arial" panose="020B0604020202020204" pitchFamily="34" charset="0"/>
                        </a:rPr>
                        <a:t>F</a:t>
                      </a:r>
                      <a:r>
                        <a:rPr lang="en-US" sz="1200" kern="1400" dirty="0">
                          <a:ln>
                            <a:noFill/>
                          </a:ln>
                          <a:solidFill>
                            <a:srgbClr val="808080"/>
                          </a:solidFill>
                          <a:effectLst/>
                          <a:latin typeface="Arial" panose="020B0604020202020204" pitchFamily="34" charset="0"/>
                          <a:cs typeface="Arial" panose="020B0604020202020204" pitchFamily="34" charset="0"/>
                        </a:rPr>
                        <a:t>unds</a:t>
                      </a:r>
                      <a:r>
                        <a:rPr lang="en-US" sz="1200" kern="1400" spc="65" dirty="0">
                          <a:ln>
                            <a:noFill/>
                          </a:ln>
                          <a:solidFill>
                            <a:srgbClr val="808080"/>
                          </a:solidFill>
                          <a:effectLst/>
                          <a:latin typeface="Arial" panose="020B0604020202020204" pitchFamily="34" charset="0"/>
                          <a:cs typeface="Arial" panose="020B0604020202020204" pitchFamily="34" charset="0"/>
                        </a:rPr>
                        <a:t> </a:t>
                      </a:r>
                      <a:r>
                        <a:rPr lang="en-US" sz="1200" kern="1400" dirty="0">
                          <a:ln>
                            <a:noFill/>
                          </a:ln>
                          <a:solidFill>
                            <a:srgbClr val="808080"/>
                          </a:solidFill>
                          <a:effectLst/>
                          <a:latin typeface="Arial" panose="020B0604020202020204" pitchFamily="34" charset="0"/>
                          <a:cs typeface="Arial" panose="020B0604020202020204" pitchFamily="34" charset="0"/>
                        </a:rPr>
                        <a:t>a</a:t>
                      </a:r>
                      <a:r>
                        <a:rPr lang="en-US" sz="1200" kern="1400" spc="-10" dirty="0">
                          <a:ln>
                            <a:noFill/>
                          </a:ln>
                          <a:solidFill>
                            <a:srgbClr val="808080"/>
                          </a:solidFill>
                          <a:effectLst/>
                          <a:latin typeface="Arial" panose="020B0604020202020204" pitchFamily="34" charset="0"/>
                          <a:cs typeface="Arial" panose="020B0604020202020204" pitchFamily="34" charset="0"/>
                        </a:rPr>
                        <a:t>r</a:t>
                      </a:r>
                      <a:r>
                        <a:rPr lang="en-US" sz="1200" kern="1400" dirty="0">
                          <a:ln>
                            <a:noFill/>
                          </a:ln>
                          <a:solidFill>
                            <a:srgbClr val="808080"/>
                          </a:solidFill>
                          <a:effectLst/>
                          <a:latin typeface="Arial" panose="020B0604020202020204" pitchFamily="34" charset="0"/>
                          <a:cs typeface="Arial" panose="020B0604020202020204" pitchFamily="34" charset="0"/>
                        </a:rPr>
                        <a:t>e</a:t>
                      </a:r>
                      <a:r>
                        <a:rPr lang="en-US" sz="1200" kern="1400" spc="60" dirty="0">
                          <a:ln>
                            <a:noFill/>
                          </a:ln>
                          <a:solidFill>
                            <a:srgbClr val="808080"/>
                          </a:solidFill>
                          <a:effectLst/>
                          <a:latin typeface="Arial" panose="020B0604020202020204" pitchFamily="34" charset="0"/>
                          <a:cs typeface="Arial" panose="020B0604020202020204" pitchFamily="34" charset="0"/>
                        </a:rPr>
                        <a:t> </a:t>
                      </a:r>
                      <a:r>
                        <a:rPr lang="en-US" sz="1200" kern="1400" dirty="0">
                          <a:ln>
                            <a:noFill/>
                          </a:ln>
                          <a:solidFill>
                            <a:srgbClr val="808080"/>
                          </a:solidFill>
                          <a:effectLst/>
                          <a:latin typeface="Arial" panose="020B0604020202020204" pitchFamily="34" charset="0"/>
                          <a:cs typeface="Arial" panose="020B0604020202020204" pitchFamily="34" charset="0"/>
                        </a:rPr>
                        <a:t>dedu</a:t>
                      </a:r>
                      <a:r>
                        <a:rPr lang="en-US" sz="1200" kern="1400" spc="15" dirty="0">
                          <a:ln>
                            <a:noFill/>
                          </a:ln>
                          <a:solidFill>
                            <a:srgbClr val="808080"/>
                          </a:solidFill>
                          <a:effectLst/>
                          <a:latin typeface="Arial" panose="020B0604020202020204" pitchFamily="34" charset="0"/>
                          <a:cs typeface="Arial" panose="020B0604020202020204" pitchFamily="34" charset="0"/>
                        </a:rPr>
                        <a:t>c</a:t>
                      </a:r>
                      <a:r>
                        <a:rPr lang="en-US" sz="1200" kern="1400" spc="-5" dirty="0">
                          <a:ln>
                            <a:noFill/>
                          </a:ln>
                          <a:solidFill>
                            <a:srgbClr val="808080"/>
                          </a:solidFill>
                          <a:effectLst/>
                          <a:latin typeface="Arial" panose="020B0604020202020204" pitchFamily="34" charset="0"/>
                          <a:cs typeface="Arial" panose="020B0604020202020204" pitchFamily="34" charset="0"/>
                        </a:rPr>
                        <a:t>t</a:t>
                      </a:r>
                      <a:r>
                        <a:rPr lang="en-US" sz="1200" kern="1400" dirty="0">
                          <a:ln>
                            <a:noFill/>
                          </a:ln>
                          <a:solidFill>
                            <a:srgbClr val="808080"/>
                          </a:solidFill>
                          <a:effectLst/>
                          <a:latin typeface="Arial" panose="020B0604020202020204" pitchFamily="34" charset="0"/>
                          <a:cs typeface="Arial" panose="020B0604020202020204" pitchFamily="34" charset="0"/>
                        </a:rPr>
                        <a:t>ed</a:t>
                      </a:r>
                      <a:r>
                        <a:rPr lang="en-US" sz="1200" kern="1400" spc="-65" dirty="0">
                          <a:ln>
                            <a:noFill/>
                          </a:ln>
                          <a:solidFill>
                            <a:srgbClr val="808080"/>
                          </a:solidFill>
                          <a:effectLst/>
                          <a:latin typeface="Arial" panose="020B0604020202020204" pitchFamily="34" charset="0"/>
                          <a:cs typeface="Arial" panose="020B0604020202020204" pitchFamily="34" charset="0"/>
                        </a:rPr>
                        <a:t> </a:t>
                      </a:r>
                      <a:r>
                        <a:rPr lang="en-US" sz="1200" kern="1400" dirty="0">
                          <a:ln>
                            <a:noFill/>
                          </a:ln>
                          <a:solidFill>
                            <a:srgbClr val="808080"/>
                          </a:solidFill>
                          <a:effectLst/>
                          <a:latin typeface="Arial" panose="020B0604020202020204" pitchFamily="34" charset="0"/>
                          <a:cs typeface="Arial" panose="020B0604020202020204" pitchFamily="34" charset="0"/>
                        </a:rPr>
                        <a:t>p</a:t>
                      </a:r>
                      <a:r>
                        <a:rPr lang="en-US" sz="1200" kern="1400" spc="-10" dirty="0">
                          <a:ln>
                            <a:noFill/>
                          </a:ln>
                          <a:solidFill>
                            <a:srgbClr val="808080"/>
                          </a:solidFill>
                          <a:effectLst/>
                          <a:latin typeface="Arial" panose="020B0604020202020204" pitchFamily="34" charset="0"/>
                          <a:cs typeface="Arial" panose="020B0604020202020204" pitchFamily="34" charset="0"/>
                        </a:rPr>
                        <a:t>r</a:t>
                      </a:r>
                      <a:r>
                        <a:rPr lang="en-US" sz="1200" kern="1400" spc="30" dirty="0">
                          <a:ln>
                            <a:noFill/>
                          </a:ln>
                          <a:solidFill>
                            <a:srgbClr val="808080"/>
                          </a:solidFill>
                          <a:effectLst/>
                          <a:latin typeface="Arial" panose="020B0604020202020204" pitchFamily="34" charset="0"/>
                          <a:cs typeface="Arial" panose="020B0604020202020204" pitchFamily="34" charset="0"/>
                        </a:rPr>
                        <a:t>e</a:t>
                      </a:r>
                      <a:r>
                        <a:rPr lang="en-US" sz="1200" kern="1400" dirty="0">
                          <a:ln>
                            <a:noFill/>
                          </a:ln>
                          <a:solidFill>
                            <a:srgbClr val="808080"/>
                          </a:solidFill>
                          <a:effectLst/>
                          <a:latin typeface="Arial" panose="020B0604020202020204" pitchFamily="34" charset="0"/>
                          <a:cs typeface="Arial" panose="020B0604020202020204" pitchFamily="34" charset="0"/>
                        </a:rPr>
                        <a:t>-tax</a:t>
                      </a:r>
                      <a:r>
                        <a:rPr lang="en-US" sz="1200" kern="1400" spc="105" dirty="0">
                          <a:ln>
                            <a:noFill/>
                          </a:ln>
                          <a:solidFill>
                            <a:srgbClr val="808080"/>
                          </a:solidFill>
                          <a:effectLst/>
                          <a:latin typeface="Arial" panose="020B0604020202020204" pitchFamily="34" charset="0"/>
                          <a:cs typeface="Arial" panose="020B0604020202020204" pitchFamily="34" charset="0"/>
                        </a:rPr>
                        <a:t>                                                                                            </a:t>
                      </a:r>
                      <a:r>
                        <a:rPr lang="en-US" sz="1200" kern="1400" dirty="0">
                          <a:ln>
                            <a:noFill/>
                          </a:ln>
                          <a:solidFill>
                            <a:srgbClr val="808080"/>
                          </a:solidFill>
                          <a:effectLst/>
                          <a:latin typeface="Arial" panose="020B0604020202020204" pitchFamily="34" charset="0"/>
                          <a:cs typeface="Arial" panose="020B0604020202020204" pitchFamily="34" charset="0"/>
                        </a:rPr>
                        <a:t>Funds</a:t>
                      </a:r>
                      <a:r>
                        <a:rPr lang="en-US" sz="1200" kern="1400" spc="65" dirty="0">
                          <a:ln>
                            <a:noFill/>
                          </a:ln>
                          <a:solidFill>
                            <a:srgbClr val="808080"/>
                          </a:solidFill>
                          <a:effectLst/>
                          <a:latin typeface="Arial" panose="020B0604020202020204" pitchFamily="34" charset="0"/>
                          <a:cs typeface="Arial" panose="020B0604020202020204" pitchFamily="34" charset="0"/>
                        </a:rPr>
                        <a:t> </a:t>
                      </a:r>
                      <a:r>
                        <a:rPr lang="en-US" sz="1200" kern="1400" dirty="0">
                          <a:ln>
                            <a:noFill/>
                          </a:ln>
                          <a:solidFill>
                            <a:srgbClr val="808080"/>
                          </a:solidFill>
                          <a:effectLst/>
                          <a:latin typeface="Arial" panose="020B0604020202020204" pitchFamily="34" charset="0"/>
                          <a:cs typeface="Arial" panose="020B0604020202020204" pitchFamily="34" charset="0"/>
                        </a:rPr>
                        <a:t>a</a:t>
                      </a:r>
                      <a:r>
                        <a:rPr lang="en-US" sz="1200" kern="1400" spc="-10" dirty="0">
                          <a:ln>
                            <a:noFill/>
                          </a:ln>
                          <a:solidFill>
                            <a:srgbClr val="808080"/>
                          </a:solidFill>
                          <a:effectLst/>
                          <a:latin typeface="Arial" panose="020B0604020202020204" pitchFamily="34" charset="0"/>
                          <a:cs typeface="Arial" panose="020B0604020202020204" pitchFamily="34" charset="0"/>
                        </a:rPr>
                        <a:t>r</a:t>
                      </a:r>
                      <a:r>
                        <a:rPr lang="en-US" sz="1200" kern="1400" dirty="0">
                          <a:ln>
                            <a:noFill/>
                          </a:ln>
                          <a:solidFill>
                            <a:srgbClr val="808080"/>
                          </a:solidFill>
                          <a:effectLst/>
                          <a:latin typeface="Arial" panose="020B0604020202020204" pitchFamily="34" charset="0"/>
                          <a:cs typeface="Arial" panose="020B0604020202020204" pitchFamily="34" charset="0"/>
                        </a:rPr>
                        <a:t>e</a:t>
                      </a:r>
                      <a:r>
                        <a:rPr lang="en-US" sz="1200" kern="1400" spc="60" dirty="0">
                          <a:ln>
                            <a:noFill/>
                          </a:ln>
                          <a:solidFill>
                            <a:srgbClr val="808080"/>
                          </a:solidFill>
                          <a:effectLst/>
                          <a:latin typeface="Arial" panose="020B0604020202020204" pitchFamily="34" charset="0"/>
                          <a:cs typeface="Arial" panose="020B0604020202020204" pitchFamily="34" charset="0"/>
                        </a:rPr>
                        <a:t> </a:t>
                      </a:r>
                      <a:r>
                        <a:rPr lang="en-US" sz="1200" kern="1400" dirty="0">
                          <a:ln>
                            <a:noFill/>
                          </a:ln>
                          <a:solidFill>
                            <a:srgbClr val="808080"/>
                          </a:solidFill>
                          <a:effectLst/>
                          <a:latin typeface="Arial" panose="020B0604020202020204" pitchFamily="34" charset="0"/>
                          <a:cs typeface="Arial" panose="020B0604020202020204" pitchFamily="34" charset="0"/>
                        </a:rPr>
                        <a:t>only</a:t>
                      </a:r>
                      <a:r>
                        <a:rPr lang="en-US" sz="1200" kern="1400" spc="-20" dirty="0">
                          <a:ln>
                            <a:noFill/>
                          </a:ln>
                          <a:solidFill>
                            <a:srgbClr val="808080"/>
                          </a:solidFill>
                          <a:effectLst/>
                          <a:latin typeface="Arial" panose="020B0604020202020204" pitchFamily="34" charset="0"/>
                          <a:cs typeface="Arial" panose="020B0604020202020204" pitchFamily="34" charset="0"/>
                        </a:rPr>
                        <a:t> </a:t>
                      </a:r>
                      <a:r>
                        <a:rPr lang="en-US" sz="1200" kern="1400" spc="-10" dirty="0">
                          <a:ln>
                            <a:noFill/>
                          </a:ln>
                          <a:solidFill>
                            <a:srgbClr val="808080"/>
                          </a:solidFill>
                          <a:effectLst/>
                          <a:latin typeface="Arial" panose="020B0604020202020204" pitchFamily="34" charset="0"/>
                          <a:cs typeface="Arial" panose="020B0604020202020204" pitchFamily="34" charset="0"/>
                        </a:rPr>
                        <a:t>a</a:t>
                      </a:r>
                      <a:r>
                        <a:rPr lang="en-US" sz="1200" kern="1400" spc="-5" dirty="0">
                          <a:ln>
                            <a:noFill/>
                          </a:ln>
                          <a:solidFill>
                            <a:srgbClr val="808080"/>
                          </a:solidFill>
                          <a:effectLst/>
                          <a:latin typeface="Arial" panose="020B0604020202020204" pitchFamily="34" charset="0"/>
                          <a:cs typeface="Arial" panose="020B0604020202020204" pitchFamily="34" charset="0"/>
                        </a:rPr>
                        <a:t>v</a:t>
                      </a:r>
                      <a:r>
                        <a:rPr lang="en-US" sz="1200" kern="1400" dirty="0">
                          <a:ln>
                            <a:noFill/>
                          </a:ln>
                          <a:solidFill>
                            <a:srgbClr val="808080"/>
                          </a:solidFill>
                          <a:effectLst/>
                          <a:latin typeface="Arial" panose="020B0604020202020204" pitchFamily="34" charset="0"/>
                          <a:cs typeface="Arial" panose="020B0604020202020204" pitchFamily="34" charset="0"/>
                        </a:rPr>
                        <a:t>ailable</a:t>
                      </a:r>
                      <a:r>
                        <a:rPr lang="en-US" sz="1200" kern="1400" spc="65" dirty="0">
                          <a:ln>
                            <a:noFill/>
                          </a:ln>
                          <a:solidFill>
                            <a:srgbClr val="808080"/>
                          </a:solidFill>
                          <a:effectLst/>
                          <a:latin typeface="Arial" panose="020B0604020202020204" pitchFamily="34" charset="0"/>
                          <a:cs typeface="Arial" panose="020B0604020202020204" pitchFamily="34" charset="0"/>
                        </a:rPr>
                        <a:t> </a:t>
                      </a:r>
                      <a:r>
                        <a:rPr lang="en-US" sz="1200" kern="1400" dirty="0">
                          <a:ln>
                            <a:noFill/>
                          </a:ln>
                          <a:solidFill>
                            <a:srgbClr val="808080"/>
                          </a:solidFill>
                          <a:effectLst/>
                          <a:latin typeface="Arial" panose="020B0604020202020204" pitchFamily="34" charset="0"/>
                          <a:cs typeface="Arial" panose="020B0604020202020204" pitchFamily="34" charset="0"/>
                        </a:rPr>
                        <a:t>on</a:t>
                      </a:r>
                      <a:r>
                        <a:rPr lang="en-US" sz="1200" kern="1400" spc="-5" dirty="0">
                          <a:ln>
                            <a:noFill/>
                          </a:ln>
                          <a:solidFill>
                            <a:srgbClr val="808080"/>
                          </a:solidFill>
                          <a:effectLst/>
                          <a:latin typeface="Arial" panose="020B0604020202020204" pitchFamily="34" charset="0"/>
                          <a:cs typeface="Arial" panose="020B0604020202020204" pitchFamily="34" charset="0"/>
                        </a:rPr>
                        <a:t>c</a:t>
                      </a:r>
                      <a:r>
                        <a:rPr lang="en-US" sz="1200" kern="1400" dirty="0">
                          <a:ln>
                            <a:noFill/>
                          </a:ln>
                          <a:solidFill>
                            <a:srgbClr val="808080"/>
                          </a:solidFill>
                          <a:effectLst/>
                          <a:latin typeface="Arial" panose="020B0604020202020204" pitchFamily="34" charset="0"/>
                          <a:cs typeface="Arial" panose="020B0604020202020204" pitchFamily="34" charset="0"/>
                        </a:rPr>
                        <a:t>e they</a:t>
                      </a:r>
                      <a:r>
                        <a:rPr lang="en-US" sz="1200" kern="1400" spc="110" dirty="0">
                          <a:ln>
                            <a:noFill/>
                          </a:ln>
                          <a:solidFill>
                            <a:srgbClr val="808080"/>
                          </a:solidFill>
                          <a:effectLst/>
                          <a:latin typeface="Arial" panose="020B0604020202020204" pitchFamily="34" charset="0"/>
                          <a:cs typeface="Arial" panose="020B0604020202020204" pitchFamily="34" charset="0"/>
                        </a:rPr>
                        <a:t> </a:t>
                      </a:r>
                      <a:r>
                        <a:rPr lang="en-US" sz="1200" kern="1400" dirty="0">
                          <a:ln>
                            <a:noFill/>
                          </a:ln>
                          <a:solidFill>
                            <a:srgbClr val="808080"/>
                          </a:solidFill>
                          <a:effectLst/>
                          <a:latin typeface="Arial" panose="020B0604020202020204" pitchFamily="34" charset="0"/>
                          <a:cs typeface="Arial" panose="020B0604020202020204" pitchFamily="34" charset="0"/>
                        </a:rPr>
                        <a:t>h</a:t>
                      </a:r>
                      <a:r>
                        <a:rPr lang="en-US" sz="1200" kern="1400" spc="-10" dirty="0">
                          <a:ln>
                            <a:noFill/>
                          </a:ln>
                          <a:solidFill>
                            <a:srgbClr val="808080"/>
                          </a:solidFill>
                          <a:effectLst/>
                          <a:latin typeface="Arial" panose="020B0604020202020204" pitchFamily="34" charset="0"/>
                          <a:cs typeface="Arial" panose="020B0604020202020204" pitchFamily="34" charset="0"/>
                        </a:rPr>
                        <a:t>av</a:t>
                      </a:r>
                      <a:r>
                        <a:rPr lang="en-US" sz="1200" kern="1400" dirty="0">
                          <a:ln>
                            <a:noFill/>
                          </a:ln>
                          <a:solidFill>
                            <a:srgbClr val="808080"/>
                          </a:solidFill>
                          <a:effectLst/>
                          <a:latin typeface="Arial" panose="020B0604020202020204" pitchFamily="34" charset="0"/>
                          <a:cs typeface="Arial" panose="020B0604020202020204" pitchFamily="34" charset="0"/>
                        </a:rPr>
                        <a:t>e</a:t>
                      </a:r>
                      <a:r>
                        <a:rPr lang="en-US" sz="1200" kern="1400" spc="95" dirty="0">
                          <a:ln>
                            <a:noFill/>
                          </a:ln>
                          <a:solidFill>
                            <a:srgbClr val="808080"/>
                          </a:solidFill>
                          <a:effectLst/>
                          <a:latin typeface="Arial" panose="020B0604020202020204" pitchFamily="34" charset="0"/>
                          <a:cs typeface="Arial" panose="020B0604020202020204" pitchFamily="34" charset="0"/>
                        </a:rPr>
                        <a:t> </a:t>
                      </a:r>
                      <a:r>
                        <a:rPr lang="en-US" sz="1200" kern="1400" dirty="0">
                          <a:ln>
                            <a:noFill/>
                          </a:ln>
                          <a:solidFill>
                            <a:srgbClr val="808080"/>
                          </a:solidFill>
                          <a:effectLst/>
                          <a:latin typeface="Arial" panose="020B0604020202020204" pitchFamily="34" charset="0"/>
                          <a:cs typeface="Arial" panose="020B0604020202020204" pitchFamily="34" charset="0"/>
                        </a:rPr>
                        <a:t>been</a:t>
                      </a:r>
                      <a:r>
                        <a:rPr lang="en-US" sz="1200" kern="1400" spc="210" dirty="0">
                          <a:ln>
                            <a:noFill/>
                          </a:ln>
                          <a:solidFill>
                            <a:srgbClr val="808080"/>
                          </a:solidFill>
                          <a:effectLst/>
                          <a:latin typeface="Arial" panose="020B0604020202020204" pitchFamily="34" charset="0"/>
                          <a:cs typeface="Arial" panose="020B0604020202020204" pitchFamily="34" charset="0"/>
                        </a:rPr>
                        <a:t> </a:t>
                      </a:r>
                      <a:r>
                        <a:rPr lang="en-US" sz="1200" kern="1400" spc="-5" dirty="0">
                          <a:ln>
                            <a:noFill/>
                          </a:ln>
                          <a:solidFill>
                            <a:srgbClr val="808080"/>
                          </a:solidFill>
                          <a:effectLst/>
                          <a:latin typeface="Arial" panose="020B0604020202020204" pitchFamily="34" charset="0"/>
                          <a:cs typeface="Arial" panose="020B0604020202020204" pitchFamily="34" charset="0"/>
                        </a:rPr>
                        <a:t>c</a:t>
                      </a:r>
                      <a:r>
                        <a:rPr lang="en-US" sz="1200" kern="1400" dirty="0">
                          <a:ln>
                            <a:noFill/>
                          </a:ln>
                          <a:solidFill>
                            <a:srgbClr val="808080"/>
                          </a:solidFill>
                          <a:effectLst/>
                          <a:latin typeface="Arial" panose="020B0604020202020204" pitchFamily="34" charset="0"/>
                          <a:cs typeface="Arial" panose="020B0604020202020204" pitchFamily="34" charset="0"/>
                        </a:rPr>
                        <a:t>o</a:t>
                      </a:r>
                      <a:r>
                        <a:rPr lang="en-US" sz="1200" kern="1400" spc="-5" dirty="0">
                          <a:ln>
                            <a:noFill/>
                          </a:ln>
                          <a:solidFill>
                            <a:srgbClr val="808080"/>
                          </a:solidFill>
                          <a:effectLst/>
                          <a:latin typeface="Arial" panose="020B0604020202020204" pitchFamily="34" charset="0"/>
                          <a:cs typeface="Arial" panose="020B0604020202020204" pitchFamily="34" charset="0"/>
                        </a:rPr>
                        <a:t>n</a:t>
                      </a:r>
                      <a:r>
                        <a:rPr lang="en-US" sz="1200" kern="1400" dirty="0">
                          <a:ln>
                            <a:noFill/>
                          </a:ln>
                          <a:solidFill>
                            <a:srgbClr val="808080"/>
                          </a:solidFill>
                          <a:effectLst/>
                          <a:latin typeface="Arial" panose="020B0604020202020204" pitchFamily="34" charset="0"/>
                          <a:cs typeface="Arial" panose="020B0604020202020204" pitchFamily="34" charset="0"/>
                        </a:rPr>
                        <a:t>t</a:t>
                      </a:r>
                      <a:r>
                        <a:rPr lang="en-US" sz="1200" kern="1400" spc="5" dirty="0">
                          <a:ln>
                            <a:noFill/>
                          </a:ln>
                          <a:solidFill>
                            <a:srgbClr val="808080"/>
                          </a:solidFill>
                          <a:effectLst/>
                          <a:latin typeface="Arial" panose="020B0604020202020204" pitchFamily="34" charset="0"/>
                          <a:cs typeface="Arial" panose="020B0604020202020204" pitchFamily="34" charset="0"/>
                        </a:rPr>
                        <a:t>r</a:t>
                      </a:r>
                      <a:r>
                        <a:rPr lang="en-US" sz="1200" kern="1400" dirty="0">
                          <a:ln>
                            <a:noFill/>
                          </a:ln>
                          <a:solidFill>
                            <a:srgbClr val="808080"/>
                          </a:solidFill>
                          <a:effectLst/>
                          <a:latin typeface="Arial" panose="020B0604020202020204" pitchFamily="34" charset="0"/>
                          <a:cs typeface="Arial" panose="020B0604020202020204" pitchFamily="34" charset="0"/>
                        </a:rPr>
                        <a:t>ibu</a:t>
                      </a:r>
                      <a:r>
                        <a:rPr lang="en-US" sz="1200" kern="1400" spc="-5" dirty="0">
                          <a:ln>
                            <a:noFill/>
                          </a:ln>
                          <a:solidFill>
                            <a:srgbClr val="808080"/>
                          </a:solidFill>
                          <a:effectLst/>
                          <a:latin typeface="Arial" panose="020B0604020202020204" pitchFamily="34" charset="0"/>
                          <a:cs typeface="Arial" panose="020B0604020202020204" pitchFamily="34" charset="0"/>
                        </a:rPr>
                        <a:t>t</a:t>
                      </a:r>
                      <a:r>
                        <a:rPr lang="en-US" sz="1200" kern="1400" dirty="0">
                          <a:ln>
                            <a:noFill/>
                          </a:ln>
                          <a:solidFill>
                            <a:srgbClr val="808080"/>
                          </a:solidFill>
                          <a:effectLst/>
                          <a:latin typeface="Arial" panose="020B0604020202020204" pitchFamily="34" charset="0"/>
                          <a:cs typeface="Arial" panose="020B0604020202020204" pitchFamily="34" charset="0"/>
                        </a:rPr>
                        <a:t>ed</a:t>
                      </a:r>
                      <a:endParaRPr lang="en-US" sz="1050" kern="1400" dirty="0">
                        <a:ln>
                          <a:noFill/>
                        </a:ln>
                        <a:solidFill>
                          <a:srgbClr val="4D4D4D"/>
                        </a:solidFill>
                        <a:effectLst/>
                        <a:latin typeface="Arial" panose="020B0604020202020204" pitchFamily="34" charset="0"/>
                        <a:cs typeface="Arial" panose="020B0604020202020204" pitchFamily="34" charset="0"/>
                      </a:endParaRPr>
                    </a:p>
                  </a:txBody>
                  <a:tcPr marL="0" marR="0" marT="0" marB="0">
                    <a:lnL w="12700" cap="flat" cmpd="sng" algn="ctr">
                      <a:solidFill>
                        <a:srgbClr val="363435"/>
                      </a:solidFill>
                      <a:prstDash val="solid"/>
                      <a:round/>
                      <a:headEnd type="none" w="med" len="med"/>
                      <a:tailEnd type="none" w="med" len="med"/>
                    </a:lnL>
                    <a:lnR w="12700" cap="flat" cmpd="sng" algn="ctr">
                      <a:solidFill>
                        <a:srgbClr val="363435"/>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DDED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16535" marR="0" indent="-171450" algn="l" rtl="0">
                        <a:spcBef>
                          <a:spcPts val="195"/>
                        </a:spcBef>
                        <a:spcAft>
                          <a:spcPts val="0"/>
                        </a:spcAft>
                        <a:buFont typeface="Arial" panose="020B0604020202020204" pitchFamily="34" charset="0"/>
                        <a:buChar char="•"/>
                      </a:pPr>
                      <a:r>
                        <a:rPr lang="en-US" sz="1200" kern="1400" spc="-40" dirty="0">
                          <a:ln>
                            <a:noFill/>
                          </a:ln>
                          <a:solidFill>
                            <a:srgbClr val="808080"/>
                          </a:solidFill>
                          <a:effectLst/>
                          <a:latin typeface="Arial" panose="020B0604020202020204" pitchFamily="34" charset="0"/>
                          <a:cs typeface="Arial" panose="020B0604020202020204" pitchFamily="34" charset="0"/>
                        </a:rPr>
                        <a:t>F</a:t>
                      </a:r>
                      <a:r>
                        <a:rPr lang="en-US" sz="1200" kern="1400" dirty="0">
                          <a:ln>
                            <a:noFill/>
                          </a:ln>
                          <a:solidFill>
                            <a:srgbClr val="808080"/>
                          </a:solidFill>
                          <a:effectLst/>
                          <a:latin typeface="Arial" panose="020B0604020202020204" pitchFamily="34" charset="0"/>
                          <a:cs typeface="Arial" panose="020B0604020202020204" pitchFamily="34" charset="0"/>
                        </a:rPr>
                        <a:t>unds</a:t>
                      </a:r>
                      <a:r>
                        <a:rPr lang="en-US" sz="1200" kern="1400" spc="65" dirty="0">
                          <a:ln>
                            <a:noFill/>
                          </a:ln>
                          <a:solidFill>
                            <a:srgbClr val="808080"/>
                          </a:solidFill>
                          <a:effectLst/>
                          <a:latin typeface="Arial" panose="020B0604020202020204" pitchFamily="34" charset="0"/>
                          <a:cs typeface="Arial" panose="020B0604020202020204" pitchFamily="34" charset="0"/>
                        </a:rPr>
                        <a:t> </a:t>
                      </a:r>
                      <a:r>
                        <a:rPr lang="en-US" sz="1200" kern="1400" dirty="0">
                          <a:ln>
                            <a:noFill/>
                          </a:ln>
                          <a:solidFill>
                            <a:srgbClr val="808080"/>
                          </a:solidFill>
                          <a:effectLst/>
                          <a:latin typeface="Arial" panose="020B0604020202020204" pitchFamily="34" charset="0"/>
                          <a:cs typeface="Arial" panose="020B0604020202020204" pitchFamily="34" charset="0"/>
                        </a:rPr>
                        <a:t>a</a:t>
                      </a:r>
                      <a:r>
                        <a:rPr lang="en-US" sz="1200" kern="1400" spc="-10" dirty="0">
                          <a:ln>
                            <a:noFill/>
                          </a:ln>
                          <a:solidFill>
                            <a:srgbClr val="808080"/>
                          </a:solidFill>
                          <a:effectLst/>
                          <a:latin typeface="Arial" panose="020B0604020202020204" pitchFamily="34" charset="0"/>
                          <a:cs typeface="Arial" panose="020B0604020202020204" pitchFamily="34" charset="0"/>
                        </a:rPr>
                        <a:t>r</a:t>
                      </a:r>
                      <a:r>
                        <a:rPr lang="en-US" sz="1200" kern="1400" dirty="0">
                          <a:ln>
                            <a:noFill/>
                          </a:ln>
                          <a:solidFill>
                            <a:srgbClr val="808080"/>
                          </a:solidFill>
                          <a:effectLst/>
                          <a:latin typeface="Arial" panose="020B0604020202020204" pitchFamily="34" charset="0"/>
                          <a:cs typeface="Arial" panose="020B0604020202020204" pitchFamily="34" charset="0"/>
                        </a:rPr>
                        <a:t>e</a:t>
                      </a:r>
                      <a:r>
                        <a:rPr lang="en-US" sz="1200" kern="1400" spc="60" dirty="0">
                          <a:ln>
                            <a:noFill/>
                          </a:ln>
                          <a:solidFill>
                            <a:srgbClr val="808080"/>
                          </a:solidFill>
                          <a:effectLst/>
                          <a:latin typeface="Arial" panose="020B0604020202020204" pitchFamily="34" charset="0"/>
                          <a:cs typeface="Arial" panose="020B0604020202020204" pitchFamily="34" charset="0"/>
                        </a:rPr>
                        <a:t> </a:t>
                      </a:r>
                      <a:r>
                        <a:rPr lang="en-US" sz="1200" kern="1400" dirty="0">
                          <a:ln>
                            <a:noFill/>
                          </a:ln>
                          <a:solidFill>
                            <a:srgbClr val="808080"/>
                          </a:solidFill>
                          <a:effectLst/>
                          <a:latin typeface="Arial" panose="020B0604020202020204" pitchFamily="34" charset="0"/>
                          <a:cs typeface="Arial" panose="020B0604020202020204" pitchFamily="34" charset="0"/>
                        </a:rPr>
                        <a:t>dedu</a:t>
                      </a:r>
                      <a:r>
                        <a:rPr lang="en-US" sz="1200" kern="1400" spc="15" dirty="0">
                          <a:ln>
                            <a:noFill/>
                          </a:ln>
                          <a:solidFill>
                            <a:srgbClr val="808080"/>
                          </a:solidFill>
                          <a:effectLst/>
                          <a:latin typeface="Arial" panose="020B0604020202020204" pitchFamily="34" charset="0"/>
                          <a:cs typeface="Arial" panose="020B0604020202020204" pitchFamily="34" charset="0"/>
                        </a:rPr>
                        <a:t>c</a:t>
                      </a:r>
                      <a:r>
                        <a:rPr lang="en-US" sz="1200" kern="1400" spc="-5" dirty="0">
                          <a:ln>
                            <a:noFill/>
                          </a:ln>
                          <a:solidFill>
                            <a:srgbClr val="808080"/>
                          </a:solidFill>
                          <a:effectLst/>
                          <a:latin typeface="Arial" panose="020B0604020202020204" pitchFamily="34" charset="0"/>
                          <a:cs typeface="Arial" panose="020B0604020202020204" pitchFamily="34" charset="0"/>
                        </a:rPr>
                        <a:t>t</a:t>
                      </a:r>
                      <a:r>
                        <a:rPr lang="en-US" sz="1200" kern="1400" dirty="0">
                          <a:ln>
                            <a:noFill/>
                          </a:ln>
                          <a:solidFill>
                            <a:srgbClr val="808080"/>
                          </a:solidFill>
                          <a:effectLst/>
                          <a:latin typeface="Arial" panose="020B0604020202020204" pitchFamily="34" charset="0"/>
                          <a:cs typeface="Arial" panose="020B0604020202020204" pitchFamily="34" charset="0"/>
                        </a:rPr>
                        <a:t>ed</a:t>
                      </a:r>
                      <a:r>
                        <a:rPr lang="en-US" sz="1200" kern="1400" spc="-65" dirty="0">
                          <a:ln>
                            <a:noFill/>
                          </a:ln>
                          <a:solidFill>
                            <a:srgbClr val="808080"/>
                          </a:solidFill>
                          <a:effectLst/>
                          <a:latin typeface="Arial" panose="020B0604020202020204" pitchFamily="34" charset="0"/>
                          <a:cs typeface="Arial" panose="020B0604020202020204" pitchFamily="34" charset="0"/>
                        </a:rPr>
                        <a:t> </a:t>
                      </a:r>
                      <a:r>
                        <a:rPr lang="en-US" sz="1200" kern="1400" dirty="0">
                          <a:ln>
                            <a:noFill/>
                          </a:ln>
                          <a:solidFill>
                            <a:srgbClr val="808080"/>
                          </a:solidFill>
                          <a:effectLst/>
                          <a:latin typeface="Arial" panose="020B0604020202020204" pitchFamily="34" charset="0"/>
                          <a:cs typeface="Arial" panose="020B0604020202020204" pitchFamily="34" charset="0"/>
                        </a:rPr>
                        <a:t>p</a:t>
                      </a:r>
                      <a:r>
                        <a:rPr lang="en-US" sz="1200" kern="1400" spc="-10" dirty="0">
                          <a:ln>
                            <a:noFill/>
                          </a:ln>
                          <a:solidFill>
                            <a:srgbClr val="808080"/>
                          </a:solidFill>
                          <a:effectLst/>
                          <a:latin typeface="Arial" panose="020B0604020202020204" pitchFamily="34" charset="0"/>
                          <a:cs typeface="Arial" panose="020B0604020202020204" pitchFamily="34" charset="0"/>
                        </a:rPr>
                        <a:t>r</a:t>
                      </a:r>
                      <a:r>
                        <a:rPr lang="en-US" sz="1200" kern="1400" spc="30" dirty="0">
                          <a:ln>
                            <a:noFill/>
                          </a:ln>
                          <a:solidFill>
                            <a:srgbClr val="808080"/>
                          </a:solidFill>
                          <a:effectLst/>
                          <a:latin typeface="Arial" panose="020B0604020202020204" pitchFamily="34" charset="0"/>
                          <a:cs typeface="Arial" panose="020B0604020202020204" pitchFamily="34" charset="0"/>
                        </a:rPr>
                        <a:t>e</a:t>
                      </a:r>
                      <a:r>
                        <a:rPr lang="en-US" sz="1200" kern="1400" dirty="0">
                          <a:ln>
                            <a:noFill/>
                          </a:ln>
                          <a:solidFill>
                            <a:srgbClr val="808080"/>
                          </a:solidFill>
                          <a:effectLst/>
                          <a:latin typeface="Arial" panose="020B0604020202020204" pitchFamily="34" charset="0"/>
                          <a:cs typeface="Arial" panose="020B0604020202020204" pitchFamily="34" charset="0"/>
                        </a:rPr>
                        <a:t>-tax</a:t>
                      </a:r>
                      <a:endParaRPr lang="en-US" sz="1050" kern="1400" dirty="0">
                        <a:ln>
                          <a:noFill/>
                        </a:ln>
                        <a:solidFill>
                          <a:srgbClr val="4D4D4D"/>
                        </a:solidFill>
                        <a:effectLst/>
                        <a:latin typeface="Arial" panose="020B0604020202020204" pitchFamily="34" charset="0"/>
                        <a:cs typeface="Arial" panose="020B0604020202020204" pitchFamily="34" charset="0"/>
                      </a:endParaRPr>
                    </a:p>
                    <a:p>
                      <a:pPr marL="235572" marR="63500" indent="-190500" algn="l" rtl="0">
                        <a:lnSpc>
                          <a:spcPct val="104000"/>
                        </a:lnSpc>
                        <a:spcBef>
                          <a:spcPts val="55"/>
                        </a:spcBef>
                        <a:spcAft>
                          <a:spcPts val="0"/>
                        </a:spcAft>
                        <a:buFont typeface="Arial" panose="020B0604020202020204" pitchFamily="34" charset="0"/>
                        <a:buChar char="•"/>
                      </a:pPr>
                      <a:r>
                        <a:rPr lang="en-US" sz="1200" b="1" kern="1400" spc="-35" dirty="0">
                          <a:ln>
                            <a:noFill/>
                          </a:ln>
                          <a:solidFill>
                            <a:srgbClr val="808080"/>
                          </a:solidFill>
                          <a:effectLst/>
                          <a:latin typeface="Arial" panose="020B0604020202020204" pitchFamily="34" charset="0"/>
                          <a:cs typeface="Arial" panose="020B0604020202020204" pitchFamily="34" charset="0"/>
                        </a:rPr>
                        <a:t>F</a:t>
                      </a:r>
                      <a:r>
                        <a:rPr lang="en-US" sz="1200" b="1" kern="1400" dirty="0">
                          <a:ln>
                            <a:noFill/>
                          </a:ln>
                          <a:solidFill>
                            <a:srgbClr val="808080"/>
                          </a:solidFill>
                          <a:effectLst/>
                          <a:latin typeface="Arial" panose="020B0604020202020204" pitchFamily="34" charset="0"/>
                          <a:cs typeface="Arial" panose="020B0604020202020204" pitchFamily="34" charset="0"/>
                        </a:rPr>
                        <a:t>ull</a:t>
                      </a:r>
                      <a:r>
                        <a:rPr lang="en-US" sz="1200" b="1" kern="1400" spc="105" dirty="0">
                          <a:ln>
                            <a:noFill/>
                          </a:ln>
                          <a:solidFill>
                            <a:srgbClr val="808080"/>
                          </a:solidFill>
                          <a:effectLst/>
                          <a:latin typeface="Arial" panose="020B0604020202020204" pitchFamily="34" charset="0"/>
                          <a:cs typeface="Arial" panose="020B0604020202020204" pitchFamily="34" charset="0"/>
                        </a:rPr>
                        <a:t> </a:t>
                      </a:r>
                      <a:r>
                        <a:rPr lang="en-US" sz="1200" b="1" kern="1400" dirty="0">
                          <a:ln>
                            <a:noFill/>
                          </a:ln>
                          <a:solidFill>
                            <a:srgbClr val="808080"/>
                          </a:solidFill>
                          <a:effectLst/>
                          <a:latin typeface="Arial" panose="020B0604020202020204" pitchFamily="34" charset="0"/>
                          <a:cs typeface="Arial" panose="020B0604020202020204" pitchFamily="34" charset="0"/>
                        </a:rPr>
                        <a:t>medical</a:t>
                      </a:r>
                      <a:r>
                        <a:rPr lang="en-US" sz="1200" b="1" kern="1400" spc="100" dirty="0">
                          <a:ln>
                            <a:noFill/>
                          </a:ln>
                          <a:solidFill>
                            <a:srgbClr val="808080"/>
                          </a:solidFill>
                          <a:effectLst/>
                          <a:latin typeface="Arial" panose="020B0604020202020204" pitchFamily="34" charset="0"/>
                          <a:cs typeface="Arial" panose="020B0604020202020204" pitchFamily="34" charset="0"/>
                        </a:rPr>
                        <a:t> </a:t>
                      </a:r>
                      <a:r>
                        <a:rPr lang="en-US" sz="1200" b="1" kern="1400" dirty="0">
                          <a:ln>
                            <a:noFill/>
                          </a:ln>
                          <a:solidFill>
                            <a:srgbClr val="808080"/>
                          </a:solidFill>
                          <a:effectLst/>
                          <a:latin typeface="Arial" panose="020B0604020202020204" pitchFamily="34" charset="0"/>
                          <a:cs typeface="Arial" panose="020B0604020202020204" pitchFamily="34" charset="0"/>
                        </a:rPr>
                        <a:t>FSA amou</a:t>
                      </a:r>
                      <a:r>
                        <a:rPr lang="en-US" sz="1200" b="1" kern="1400" spc="-5" dirty="0">
                          <a:ln>
                            <a:noFill/>
                          </a:ln>
                          <a:solidFill>
                            <a:srgbClr val="808080"/>
                          </a:solidFill>
                          <a:effectLst/>
                          <a:latin typeface="Arial" panose="020B0604020202020204" pitchFamily="34" charset="0"/>
                          <a:cs typeface="Arial" panose="020B0604020202020204" pitchFamily="34" charset="0"/>
                        </a:rPr>
                        <a:t>n</a:t>
                      </a:r>
                      <a:r>
                        <a:rPr lang="en-US" sz="1200" b="1" kern="1400" dirty="0">
                          <a:ln>
                            <a:noFill/>
                          </a:ln>
                          <a:solidFill>
                            <a:srgbClr val="808080"/>
                          </a:solidFill>
                          <a:effectLst/>
                          <a:latin typeface="Arial" panose="020B0604020202020204" pitchFamily="34" charset="0"/>
                          <a:cs typeface="Arial" panose="020B0604020202020204" pitchFamily="34" charset="0"/>
                        </a:rPr>
                        <a:t>ts </a:t>
                      </a:r>
                      <a:r>
                        <a:rPr lang="en-US" sz="1200" b="1" kern="1400" spc="-10" dirty="0">
                          <a:ln>
                            <a:noFill/>
                          </a:ln>
                          <a:solidFill>
                            <a:srgbClr val="808080"/>
                          </a:solidFill>
                          <a:effectLst/>
                          <a:latin typeface="Arial" panose="020B0604020202020204" pitchFamily="34" charset="0"/>
                          <a:cs typeface="Arial" panose="020B0604020202020204" pitchFamily="34" charset="0"/>
                        </a:rPr>
                        <a:t>a</a:t>
                      </a:r>
                      <a:r>
                        <a:rPr lang="en-US" sz="1200" b="1" kern="1400" spc="-5" dirty="0">
                          <a:ln>
                            <a:noFill/>
                          </a:ln>
                          <a:solidFill>
                            <a:srgbClr val="808080"/>
                          </a:solidFill>
                          <a:effectLst/>
                          <a:latin typeface="Arial" panose="020B0604020202020204" pitchFamily="34" charset="0"/>
                          <a:cs typeface="Arial" panose="020B0604020202020204" pitchFamily="34" charset="0"/>
                        </a:rPr>
                        <a:t>v</a:t>
                      </a:r>
                      <a:r>
                        <a:rPr lang="en-US" sz="1200" b="1" kern="1400" dirty="0">
                          <a:ln>
                            <a:noFill/>
                          </a:ln>
                          <a:solidFill>
                            <a:srgbClr val="808080"/>
                          </a:solidFill>
                          <a:effectLst/>
                          <a:latin typeface="Arial" panose="020B0604020202020204" pitchFamily="34" charset="0"/>
                          <a:cs typeface="Arial" panose="020B0604020202020204" pitchFamily="34" charset="0"/>
                        </a:rPr>
                        <a:t>ailable</a:t>
                      </a:r>
                      <a:r>
                        <a:rPr lang="en-US" sz="1200" b="1" kern="1400" spc="65" dirty="0">
                          <a:ln>
                            <a:noFill/>
                          </a:ln>
                          <a:solidFill>
                            <a:srgbClr val="808080"/>
                          </a:solidFill>
                          <a:effectLst/>
                          <a:latin typeface="Arial" panose="020B0604020202020204" pitchFamily="34" charset="0"/>
                          <a:cs typeface="Arial" panose="020B0604020202020204" pitchFamily="34" charset="0"/>
                        </a:rPr>
                        <a:t> </a:t>
                      </a:r>
                      <a:r>
                        <a:rPr lang="en-US" sz="1200" b="1" kern="1400" dirty="0">
                          <a:ln>
                            <a:noFill/>
                          </a:ln>
                          <a:solidFill>
                            <a:srgbClr val="808080"/>
                          </a:solidFill>
                          <a:effectLst/>
                          <a:latin typeface="Arial" panose="020B0604020202020204" pitchFamily="34" charset="0"/>
                          <a:cs typeface="Arial" panose="020B0604020202020204" pitchFamily="34" charset="0"/>
                        </a:rPr>
                        <a:t>immedi</a:t>
                      </a:r>
                      <a:r>
                        <a:rPr lang="en-US" sz="1200" b="1" kern="1400" spc="-5" dirty="0">
                          <a:ln>
                            <a:noFill/>
                          </a:ln>
                          <a:solidFill>
                            <a:srgbClr val="808080"/>
                          </a:solidFill>
                          <a:effectLst/>
                          <a:latin typeface="Arial" panose="020B0604020202020204" pitchFamily="34" charset="0"/>
                          <a:cs typeface="Arial" panose="020B0604020202020204" pitchFamily="34" charset="0"/>
                        </a:rPr>
                        <a:t>at</a:t>
                      </a:r>
                      <a:r>
                        <a:rPr lang="en-US" sz="1200" b="1" kern="1400" dirty="0">
                          <a:ln>
                            <a:noFill/>
                          </a:ln>
                          <a:solidFill>
                            <a:srgbClr val="808080"/>
                          </a:solidFill>
                          <a:effectLst/>
                          <a:latin typeface="Arial" panose="020B0604020202020204" pitchFamily="34" charset="0"/>
                          <a:cs typeface="Arial" panose="020B0604020202020204" pitchFamily="34" charset="0"/>
                        </a:rPr>
                        <a:t>el</a:t>
                      </a:r>
                      <a:r>
                        <a:rPr lang="en-US" sz="1200" b="1" kern="1400" spc="25" dirty="0">
                          <a:ln>
                            <a:noFill/>
                          </a:ln>
                          <a:solidFill>
                            <a:srgbClr val="808080"/>
                          </a:solidFill>
                          <a:effectLst/>
                          <a:latin typeface="Arial" panose="020B0604020202020204" pitchFamily="34" charset="0"/>
                          <a:cs typeface="Arial" panose="020B0604020202020204" pitchFamily="34" charset="0"/>
                        </a:rPr>
                        <a:t>y</a:t>
                      </a:r>
                      <a:r>
                        <a:rPr lang="en-US" sz="1200" b="1" kern="1400" dirty="0">
                          <a:ln>
                            <a:noFill/>
                          </a:ln>
                          <a:solidFill>
                            <a:srgbClr val="808080"/>
                          </a:solidFill>
                          <a:effectLst/>
                          <a:latin typeface="Arial" panose="020B0604020202020204" pitchFamily="34" charset="0"/>
                          <a:cs typeface="Arial" panose="020B0604020202020204" pitchFamily="34" charset="0"/>
                        </a:rPr>
                        <a:t>; </a:t>
                      </a:r>
                      <a:endParaRPr lang="en-US" sz="1050" kern="1400" dirty="0">
                        <a:ln>
                          <a:noFill/>
                        </a:ln>
                        <a:solidFill>
                          <a:srgbClr val="4D4D4D"/>
                        </a:solidFill>
                        <a:effectLst/>
                        <a:latin typeface="Arial" panose="020B0604020202020204" pitchFamily="34" charset="0"/>
                        <a:cs typeface="Arial" panose="020B0604020202020204" pitchFamily="34" charset="0"/>
                      </a:endParaRPr>
                    </a:p>
                  </a:txBody>
                  <a:tcPr marL="0" marR="0" marT="0" marB="0">
                    <a:lnL w="12700" cap="flat" cmpd="sng" algn="ctr">
                      <a:solidFill>
                        <a:srgbClr val="363435"/>
                      </a:solidFill>
                      <a:prstDash val="solid"/>
                      <a:round/>
                      <a:headEnd type="none" w="med" len="med"/>
                      <a:tailEnd type="none" w="med" len="med"/>
                    </a:lnL>
                    <a:lnR w="12700" cap="flat" cmpd="sng" algn="ctr">
                      <a:solidFill>
                        <a:srgbClr val="363435"/>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DDDEDF"/>
                    </a:solidFill>
                  </a:tcPr>
                </a:tc>
                <a:extLst>
                  <a:ext uri="{0D108BD9-81ED-4DB2-BD59-A6C34878D82A}">
                    <a16:rowId xmlns:a16="http://schemas.microsoft.com/office/drawing/2014/main" val="370601839"/>
                  </a:ext>
                </a:extLst>
              </a:tr>
            </a:tbl>
          </a:graphicData>
        </a:graphic>
      </p:graphicFrame>
    </p:spTree>
    <p:extLst>
      <p:ext uri="{BB962C8B-B14F-4D97-AF65-F5344CB8AC3E}">
        <p14:creationId xmlns:p14="http://schemas.microsoft.com/office/powerpoint/2010/main" val="2876364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15AD2A-0DA0-4DAC-B137-76156DF92B7C}"/>
              </a:ext>
            </a:extLst>
          </p:cNvPr>
          <p:cNvSpPr>
            <a:spLocks noGrp="1"/>
          </p:cNvSpPr>
          <p:nvPr>
            <p:ph type="title"/>
          </p:nvPr>
        </p:nvSpPr>
        <p:spPr/>
        <p:txBody>
          <a:bodyPr/>
          <a:lstStyle/>
          <a:p>
            <a:r>
              <a:rPr lang="en-US" dirty="0"/>
              <a:t>HSA – How to access funds</a:t>
            </a:r>
          </a:p>
        </p:txBody>
      </p:sp>
      <p:pic>
        <p:nvPicPr>
          <p:cNvPr id="4" name="Picture 3">
            <a:extLst>
              <a:ext uri="{FF2B5EF4-FFF2-40B4-BE49-F238E27FC236}">
                <a16:creationId xmlns:a16="http://schemas.microsoft.com/office/drawing/2014/main" id="{7D295CC5-01F2-4F70-A689-7096E9388E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635" r="38249"/>
          <a:stretch/>
        </p:blipFill>
        <p:spPr>
          <a:xfrm>
            <a:off x="0" y="0"/>
            <a:ext cx="1941297" cy="6129653"/>
          </a:xfrm>
          <a:prstGeom prst="rect">
            <a:avLst/>
          </a:prstGeom>
        </p:spPr>
      </p:pic>
      <p:pic>
        <p:nvPicPr>
          <p:cNvPr id="8" name="Picture 7">
            <a:extLst>
              <a:ext uri="{FF2B5EF4-FFF2-40B4-BE49-F238E27FC236}">
                <a16:creationId xmlns:a16="http://schemas.microsoft.com/office/drawing/2014/main" id="{D93F6719-ABDD-4216-A198-7552F586CB07}"/>
              </a:ext>
            </a:extLst>
          </p:cNvPr>
          <p:cNvPicPr>
            <a:picLocks noChangeAspect="1"/>
          </p:cNvPicPr>
          <p:nvPr/>
        </p:nvPicPr>
        <p:blipFill>
          <a:blip r:embed="rId3"/>
          <a:stretch>
            <a:fillRect/>
          </a:stretch>
        </p:blipFill>
        <p:spPr>
          <a:xfrm>
            <a:off x="2347912" y="1400174"/>
            <a:ext cx="8374631" cy="4533155"/>
          </a:xfrm>
          <a:prstGeom prst="rect">
            <a:avLst/>
          </a:prstGeom>
        </p:spPr>
      </p:pic>
    </p:spTree>
    <p:extLst>
      <p:ext uri="{BB962C8B-B14F-4D97-AF65-F5344CB8AC3E}">
        <p14:creationId xmlns:p14="http://schemas.microsoft.com/office/powerpoint/2010/main" val="8643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15AD2A-0DA0-4DAC-B137-76156DF92B7C}"/>
              </a:ext>
            </a:extLst>
          </p:cNvPr>
          <p:cNvSpPr>
            <a:spLocks noGrp="1"/>
          </p:cNvSpPr>
          <p:nvPr>
            <p:ph type="title"/>
          </p:nvPr>
        </p:nvSpPr>
        <p:spPr>
          <a:xfrm>
            <a:off x="2376487" y="98576"/>
            <a:ext cx="9274174" cy="1143000"/>
          </a:xfrm>
        </p:spPr>
        <p:txBody>
          <a:bodyPr/>
          <a:lstStyle/>
          <a:p>
            <a:r>
              <a:rPr lang="en-US" dirty="0"/>
              <a:t>HSA – How to access funds</a:t>
            </a:r>
          </a:p>
        </p:txBody>
      </p:sp>
      <p:pic>
        <p:nvPicPr>
          <p:cNvPr id="4" name="Picture 3">
            <a:extLst>
              <a:ext uri="{FF2B5EF4-FFF2-40B4-BE49-F238E27FC236}">
                <a16:creationId xmlns:a16="http://schemas.microsoft.com/office/drawing/2014/main" id="{7D295CC5-01F2-4F70-A689-7096E9388E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635" r="38249"/>
          <a:stretch/>
        </p:blipFill>
        <p:spPr>
          <a:xfrm>
            <a:off x="0" y="0"/>
            <a:ext cx="1941297" cy="6129653"/>
          </a:xfrm>
          <a:prstGeom prst="rect">
            <a:avLst/>
          </a:prstGeom>
        </p:spPr>
      </p:pic>
      <p:pic>
        <p:nvPicPr>
          <p:cNvPr id="5" name="Picture 4">
            <a:extLst>
              <a:ext uri="{FF2B5EF4-FFF2-40B4-BE49-F238E27FC236}">
                <a16:creationId xmlns:a16="http://schemas.microsoft.com/office/drawing/2014/main" id="{C4371F4A-2DBE-4956-B1C9-DA5866D18E6F}"/>
              </a:ext>
            </a:extLst>
          </p:cNvPr>
          <p:cNvPicPr>
            <a:picLocks noChangeAspect="1"/>
          </p:cNvPicPr>
          <p:nvPr/>
        </p:nvPicPr>
        <p:blipFill>
          <a:blip r:embed="rId3"/>
          <a:stretch>
            <a:fillRect/>
          </a:stretch>
        </p:blipFill>
        <p:spPr>
          <a:xfrm>
            <a:off x="2376487" y="1100137"/>
            <a:ext cx="7730039" cy="4839935"/>
          </a:xfrm>
          <a:prstGeom prst="rect">
            <a:avLst/>
          </a:prstGeom>
        </p:spPr>
      </p:pic>
      <p:sp>
        <p:nvSpPr>
          <p:cNvPr id="2" name="Rectangle 1">
            <a:extLst>
              <a:ext uri="{FF2B5EF4-FFF2-40B4-BE49-F238E27FC236}">
                <a16:creationId xmlns:a16="http://schemas.microsoft.com/office/drawing/2014/main" id="{49E9AE58-88E9-4798-A451-755C32B3788C}"/>
              </a:ext>
            </a:extLst>
          </p:cNvPr>
          <p:cNvSpPr/>
          <p:nvPr/>
        </p:nvSpPr>
        <p:spPr>
          <a:xfrm>
            <a:off x="3416300" y="2400300"/>
            <a:ext cx="2749550"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398D1C6A-D41D-4AF5-85FA-996FE77CBD3D}"/>
              </a:ext>
            </a:extLst>
          </p:cNvPr>
          <p:cNvPicPr>
            <a:picLocks noChangeAspect="1"/>
          </p:cNvPicPr>
          <p:nvPr/>
        </p:nvPicPr>
        <p:blipFill>
          <a:blip r:embed="rId4"/>
          <a:stretch>
            <a:fillRect/>
          </a:stretch>
        </p:blipFill>
        <p:spPr>
          <a:xfrm>
            <a:off x="3403600" y="2413000"/>
            <a:ext cx="2611628" cy="615950"/>
          </a:xfrm>
          <a:prstGeom prst="rect">
            <a:avLst/>
          </a:prstGeom>
        </p:spPr>
      </p:pic>
      <p:sp>
        <p:nvSpPr>
          <p:cNvPr id="8" name="Rectangle 7">
            <a:extLst>
              <a:ext uri="{FF2B5EF4-FFF2-40B4-BE49-F238E27FC236}">
                <a16:creationId xmlns:a16="http://schemas.microsoft.com/office/drawing/2014/main" id="{07E09599-8783-47C7-8D87-B58F478753F7}"/>
              </a:ext>
            </a:extLst>
          </p:cNvPr>
          <p:cNvSpPr/>
          <p:nvPr/>
        </p:nvSpPr>
        <p:spPr>
          <a:xfrm>
            <a:off x="3530600" y="3028950"/>
            <a:ext cx="2565400"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9FCD3F7-A77B-4546-8604-1479554DA94C}"/>
              </a:ext>
            </a:extLst>
          </p:cNvPr>
          <p:cNvSpPr/>
          <p:nvPr/>
        </p:nvSpPr>
        <p:spPr>
          <a:xfrm>
            <a:off x="5848350" y="2724150"/>
            <a:ext cx="293878" cy="31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628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90D931-BD67-499B-8F2E-820ABF758594}"/>
              </a:ext>
            </a:extLst>
          </p:cNvPr>
          <p:cNvSpPr>
            <a:spLocks noGrp="1"/>
          </p:cNvSpPr>
          <p:nvPr>
            <p:ph type="title"/>
          </p:nvPr>
        </p:nvSpPr>
        <p:spPr/>
        <p:txBody>
          <a:bodyPr/>
          <a:lstStyle/>
          <a:p>
            <a:r>
              <a:rPr lang="en-US" dirty="0"/>
              <a:t>What We’ll Cover</a:t>
            </a:r>
          </a:p>
        </p:txBody>
      </p:sp>
      <p:sp>
        <p:nvSpPr>
          <p:cNvPr id="19" name="Rectangle 18">
            <a:extLst>
              <a:ext uri="{FF2B5EF4-FFF2-40B4-BE49-F238E27FC236}">
                <a16:creationId xmlns:a16="http://schemas.microsoft.com/office/drawing/2014/main" id="{4B8D724C-289B-43F4-8F35-BCBB0F9B7547}"/>
              </a:ext>
            </a:extLst>
          </p:cNvPr>
          <p:cNvSpPr>
            <a:spLocks/>
          </p:cNvSpPr>
          <p:nvPr/>
        </p:nvSpPr>
        <p:spPr bwMode="white">
          <a:xfrm>
            <a:off x="825312" y="4130629"/>
            <a:ext cx="2911719" cy="858590"/>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defTabSz="891540"/>
            <a:endParaRPr lang="en-US" sz="2873" dirty="0"/>
          </a:p>
        </p:txBody>
      </p:sp>
      <p:sp>
        <p:nvSpPr>
          <p:cNvPr id="16" name="TextBox 15">
            <a:extLst>
              <a:ext uri="{FF2B5EF4-FFF2-40B4-BE49-F238E27FC236}">
                <a16:creationId xmlns:a16="http://schemas.microsoft.com/office/drawing/2014/main" id="{B239885B-0419-4DC0-85AF-AD0D39ACA06D}"/>
              </a:ext>
            </a:extLst>
          </p:cNvPr>
          <p:cNvSpPr txBox="1"/>
          <p:nvPr/>
        </p:nvSpPr>
        <p:spPr>
          <a:xfrm>
            <a:off x="825311" y="4296199"/>
            <a:ext cx="2911719" cy="523220"/>
          </a:xfrm>
          <a:prstGeom prst="rect">
            <a:avLst/>
          </a:prstGeom>
          <a:noFill/>
        </p:spPr>
        <p:txBody>
          <a:bodyPr wrap="square" rtlCol="0">
            <a:spAutoFit/>
          </a:bodyPr>
          <a:lstStyle/>
          <a:p>
            <a:pPr algn="ctr"/>
            <a:r>
              <a:rPr lang="en-US" sz="2800" dirty="0">
                <a:solidFill>
                  <a:srgbClr val="595959"/>
                </a:solidFill>
                <a:latin typeface="Franklin Gothic Demi Cond" panose="020B0706030402020204" pitchFamily="34" charset="0"/>
              </a:rPr>
              <a:t>What an HSA is</a:t>
            </a:r>
          </a:p>
        </p:txBody>
      </p:sp>
      <p:pic>
        <p:nvPicPr>
          <p:cNvPr id="4" name="Picture 3" descr="A hand holding a stack of coins&#10;&#10;Description automatically generated with low confidence">
            <a:extLst>
              <a:ext uri="{FF2B5EF4-FFF2-40B4-BE49-F238E27FC236}">
                <a16:creationId xmlns:a16="http://schemas.microsoft.com/office/drawing/2014/main" id="{5E29A117-97B5-4F98-9EC7-6119EBC39B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312" y="2191085"/>
            <a:ext cx="2911718" cy="1941145"/>
          </a:xfrm>
          <a:prstGeom prst="rect">
            <a:avLst/>
          </a:prstGeom>
        </p:spPr>
      </p:pic>
      <p:sp>
        <p:nvSpPr>
          <p:cNvPr id="5" name="Rectangle 4">
            <a:extLst>
              <a:ext uri="{FF2B5EF4-FFF2-40B4-BE49-F238E27FC236}">
                <a16:creationId xmlns:a16="http://schemas.microsoft.com/office/drawing/2014/main" id="{E30D36FD-FD7A-4E62-A61B-8430AC6346C5}"/>
              </a:ext>
            </a:extLst>
          </p:cNvPr>
          <p:cNvSpPr/>
          <p:nvPr/>
        </p:nvSpPr>
        <p:spPr>
          <a:xfrm>
            <a:off x="825311" y="2191085"/>
            <a:ext cx="858590" cy="858590"/>
          </a:xfrm>
          <a:prstGeom prst="rect">
            <a:avLst/>
          </a:prstGeom>
          <a:solidFill>
            <a:srgbClr val="FDB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DC23628-CA9B-48A8-B692-CC03CCAD52AC}"/>
              </a:ext>
            </a:extLst>
          </p:cNvPr>
          <p:cNvSpPr txBox="1"/>
          <p:nvPr/>
        </p:nvSpPr>
        <p:spPr>
          <a:xfrm>
            <a:off x="1005709" y="2201595"/>
            <a:ext cx="625642" cy="769441"/>
          </a:xfrm>
          <a:prstGeom prst="rect">
            <a:avLst/>
          </a:prstGeom>
          <a:noFill/>
        </p:spPr>
        <p:txBody>
          <a:bodyPr wrap="square" rtlCol="0">
            <a:spAutoFit/>
          </a:bodyPr>
          <a:lstStyle/>
          <a:p>
            <a:r>
              <a:rPr lang="en-US" sz="4400" b="1" dirty="0">
                <a:solidFill>
                  <a:schemeClr val="bg1"/>
                </a:solidFill>
                <a:latin typeface="Franklin Gothic Demi Cond" panose="020B0706030402020204" pitchFamily="34" charset="0"/>
                <a:cs typeface="Arial" panose="020B0604020202020204" pitchFamily="34" charset="0"/>
              </a:rPr>
              <a:t>1</a:t>
            </a:r>
          </a:p>
        </p:txBody>
      </p:sp>
      <p:sp>
        <p:nvSpPr>
          <p:cNvPr id="22" name="Rectangle 21">
            <a:extLst>
              <a:ext uri="{FF2B5EF4-FFF2-40B4-BE49-F238E27FC236}">
                <a16:creationId xmlns:a16="http://schemas.microsoft.com/office/drawing/2014/main" id="{018870E5-BCFD-45CE-952D-4F4D9FA97152}"/>
              </a:ext>
            </a:extLst>
          </p:cNvPr>
          <p:cNvSpPr>
            <a:spLocks/>
          </p:cNvSpPr>
          <p:nvPr/>
        </p:nvSpPr>
        <p:spPr bwMode="white">
          <a:xfrm>
            <a:off x="4640141" y="4141139"/>
            <a:ext cx="2911719" cy="858590"/>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defTabSz="891540"/>
            <a:endParaRPr lang="en-US" sz="2873" dirty="0"/>
          </a:p>
        </p:txBody>
      </p:sp>
      <p:pic>
        <p:nvPicPr>
          <p:cNvPr id="24" name="Picture 23">
            <a:extLst>
              <a:ext uri="{FF2B5EF4-FFF2-40B4-BE49-F238E27FC236}">
                <a16:creationId xmlns:a16="http://schemas.microsoft.com/office/drawing/2014/main" id="{94E81D88-E0C7-42C5-8B23-507D556FBF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197" t="4040" r="4012" b="22031"/>
          <a:stretch/>
        </p:blipFill>
        <p:spPr>
          <a:xfrm>
            <a:off x="4640141" y="2201595"/>
            <a:ext cx="2911718" cy="1939544"/>
          </a:xfrm>
          <a:prstGeom prst="rect">
            <a:avLst/>
          </a:prstGeom>
        </p:spPr>
      </p:pic>
      <p:sp>
        <p:nvSpPr>
          <p:cNvPr id="25" name="Rectangle 24">
            <a:extLst>
              <a:ext uri="{FF2B5EF4-FFF2-40B4-BE49-F238E27FC236}">
                <a16:creationId xmlns:a16="http://schemas.microsoft.com/office/drawing/2014/main" id="{0F257842-6CF2-49C8-A435-C03CCA90ED4F}"/>
              </a:ext>
            </a:extLst>
          </p:cNvPr>
          <p:cNvSpPr/>
          <p:nvPr/>
        </p:nvSpPr>
        <p:spPr>
          <a:xfrm>
            <a:off x="4640140" y="2201595"/>
            <a:ext cx="858590" cy="858590"/>
          </a:xfrm>
          <a:prstGeom prst="rect">
            <a:avLst/>
          </a:prstGeom>
          <a:solidFill>
            <a:srgbClr val="FDB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DC1BAE5-503A-4EBA-9FDF-A81EEE0AACC0}"/>
              </a:ext>
            </a:extLst>
          </p:cNvPr>
          <p:cNvSpPr txBox="1"/>
          <p:nvPr/>
        </p:nvSpPr>
        <p:spPr>
          <a:xfrm>
            <a:off x="4820538" y="2212105"/>
            <a:ext cx="625642" cy="769441"/>
          </a:xfrm>
          <a:prstGeom prst="rect">
            <a:avLst/>
          </a:prstGeom>
          <a:noFill/>
        </p:spPr>
        <p:txBody>
          <a:bodyPr wrap="square" rtlCol="0">
            <a:spAutoFit/>
          </a:bodyPr>
          <a:lstStyle/>
          <a:p>
            <a:r>
              <a:rPr lang="en-US" sz="4400" b="1" dirty="0">
                <a:solidFill>
                  <a:schemeClr val="bg1"/>
                </a:solidFill>
                <a:latin typeface="Franklin Gothic Demi Cond" panose="020B0706030402020204" pitchFamily="34" charset="0"/>
                <a:cs typeface="Arial" panose="020B0604020202020204" pitchFamily="34" charset="0"/>
              </a:rPr>
              <a:t>2</a:t>
            </a:r>
          </a:p>
        </p:txBody>
      </p:sp>
      <p:sp>
        <p:nvSpPr>
          <p:cNvPr id="27" name="Rectangle 26">
            <a:extLst>
              <a:ext uri="{FF2B5EF4-FFF2-40B4-BE49-F238E27FC236}">
                <a16:creationId xmlns:a16="http://schemas.microsoft.com/office/drawing/2014/main" id="{C22363A5-FD82-4093-8E9D-F7C95E35EEC9}"/>
              </a:ext>
            </a:extLst>
          </p:cNvPr>
          <p:cNvSpPr>
            <a:spLocks/>
          </p:cNvSpPr>
          <p:nvPr/>
        </p:nvSpPr>
        <p:spPr bwMode="white">
          <a:xfrm>
            <a:off x="8454969" y="4116727"/>
            <a:ext cx="2911719" cy="858590"/>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defTabSz="891540"/>
            <a:endParaRPr lang="en-US" sz="2873" dirty="0"/>
          </a:p>
        </p:txBody>
      </p:sp>
      <p:pic>
        <p:nvPicPr>
          <p:cNvPr id="29" name="Picture 28">
            <a:extLst>
              <a:ext uri="{FF2B5EF4-FFF2-40B4-BE49-F238E27FC236}">
                <a16:creationId xmlns:a16="http://schemas.microsoft.com/office/drawing/2014/main" id="{E695236B-26C9-4F4A-A105-47EA87D2E53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393" t="9097" r="14710" b="9338"/>
          <a:stretch/>
        </p:blipFill>
        <p:spPr>
          <a:xfrm>
            <a:off x="8454969" y="2177183"/>
            <a:ext cx="2911718" cy="1963118"/>
          </a:xfrm>
          <a:prstGeom prst="rect">
            <a:avLst/>
          </a:prstGeom>
        </p:spPr>
      </p:pic>
      <p:sp>
        <p:nvSpPr>
          <p:cNvPr id="30" name="Rectangle 29">
            <a:extLst>
              <a:ext uri="{FF2B5EF4-FFF2-40B4-BE49-F238E27FC236}">
                <a16:creationId xmlns:a16="http://schemas.microsoft.com/office/drawing/2014/main" id="{C0E466B4-C9DE-4305-9DC1-42D9DDC34296}"/>
              </a:ext>
            </a:extLst>
          </p:cNvPr>
          <p:cNvSpPr/>
          <p:nvPr/>
        </p:nvSpPr>
        <p:spPr>
          <a:xfrm>
            <a:off x="8454968" y="2177183"/>
            <a:ext cx="858590" cy="858590"/>
          </a:xfrm>
          <a:prstGeom prst="rect">
            <a:avLst/>
          </a:prstGeom>
          <a:solidFill>
            <a:srgbClr val="FDB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ED81D85-4FC7-48DC-937B-C2DE61E6951D}"/>
              </a:ext>
            </a:extLst>
          </p:cNvPr>
          <p:cNvSpPr txBox="1"/>
          <p:nvPr/>
        </p:nvSpPr>
        <p:spPr>
          <a:xfrm>
            <a:off x="8635366" y="2187693"/>
            <a:ext cx="625642" cy="769441"/>
          </a:xfrm>
          <a:prstGeom prst="rect">
            <a:avLst/>
          </a:prstGeom>
          <a:noFill/>
        </p:spPr>
        <p:txBody>
          <a:bodyPr wrap="square" rtlCol="0">
            <a:spAutoFit/>
          </a:bodyPr>
          <a:lstStyle/>
          <a:p>
            <a:r>
              <a:rPr lang="en-US" sz="4400" b="1" dirty="0">
                <a:solidFill>
                  <a:schemeClr val="bg1"/>
                </a:solidFill>
                <a:latin typeface="Franklin Gothic Demi Cond" panose="020B0706030402020204" pitchFamily="34" charset="0"/>
                <a:cs typeface="Arial" panose="020B0604020202020204" pitchFamily="34" charset="0"/>
              </a:rPr>
              <a:t>3</a:t>
            </a:r>
          </a:p>
        </p:txBody>
      </p:sp>
      <p:sp>
        <p:nvSpPr>
          <p:cNvPr id="18" name="TextBox 17">
            <a:extLst>
              <a:ext uri="{FF2B5EF4-FFF2-40B4-BE49-F238E27FC236}">
                <a16:creationId xmlns:a16="http://schemas.microsoft.com/office/drawing/2014/main" id="{BD0998AB-269B-4698-BDCB-C9229D815B7F}"/>
              </a:ext>
            </a:extLst>
          </p:cNvPr>
          <p:cNvSpPr txBox="1"/>
          <p:nvPr/>
        </p:nvSpPr>
        <p:spPr>
          <a:xfrm>
            <a:off x="4640141" y="4287008"/>
            <a:ext cx="2911718" cy="541603"/>
          </a:xfrm>
          <a:prstGeom prst="rect">
            <a:avLst/>
          </a:prstGeom>
          <a:noFill/>
        </p:spPr>
        <p:txBody>
          <a:bodyPr wrap="square" rtlCol="0">
            <a:spAutoFit/>
          </a:bodyPr>
          <a:lstStyle/>
          <a:p>
            <a:pPr algn="ctr"/>
            <a:r>
              <a:rPr lang="en-US" sz="2800" dirty="0">
                <a:solidFill>
                  <a:srgbClr val="595959"/>
                </a:solidFill>
                <a:latin typeface="Franklin Gothic Demi Cond" panose="020B0706030402020204" pitchFamily="34" charset="0"/>
              </a:rPr>
              <a:t>HSA Advantages</a:t>
            </a:r>
          </a:p>
        </p:txBody>
      </p:sp>
      <p:sp>
        <p:nvSpPr>
          <p:cNvPr id="17" name="TextBox 16">
            <a:extLst>
              <a:ext uri="{FF2B5EF4-FFF2-40B4-BE49-F238E27FC236}">
                <a16:creationId xmlns:a16="http://schemas.microsoft.com/office/drawing/2014/main" id="{2FD30D6B-03B0-45CC-84AB-70F09080D0FC}"/>
              </a:ext>
            </a:extLst>
          </p:cNvPr>
          <p:cNvSpPr txBox="1"/>
          <p:nvPr/>
        </p:nvSpPr>
        <p:spPr>
          <a:xfrm>
            <a:off x="8454968" y="4296680"/>
            <a:ext cx="2911718" cy="522258"/>
          </a:xfrm>
          <a:prstGeom prst="rect">
            <a:avLst/>
          </a:prstGeom>
          <a:noFill/>
        </p:spPr>
        <p:txBody>
          <a:bodyPr wrap="square" rtlCol="0">
            <a:spAutoFit/>
          </a:bodyPr>
          <a:lstStyle/>
          <a:p>
            <a:pPr algn="ctr"/>
            <a:r>
              <a:rPr lang="en-US" sz="2800" dirty="0">
                <a:solidFill>
                  <a:srgbClr val="595959"/>
                </a:solidFill>
                <a:latin typeface="Franklin Gothic Demi Cond" panose="020B0706030402020204" pitchFamily="34" charset="0"/>
              </a:rPr>
              <a:t>Get Started</a:t>
            </a:r>
          </a:p>
        </p:txBody>
      </p:sp>
    </p:spTree>
    <p:extLst>
      <p:ext uri="{BB962C8B-B14F-4D97-AF65-F5344CB8AC3E}">
        <p14:creationId xmlns:p14="http://schemas.microsoft.com/office/powerpoint/2010/main" val="838445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FBF0A5-ACEC-46E3-91FD-66827F921483}"/>
              </a:ext>
            </a:extLst>
          </p:cNvPr>
          <p:cNvSpPr>
            <a:spLocks/>
          </p:cNvSpPr>
          <p:nvPr/>
        </p:nvSpPr>
        <p:spPr bwMode="white">
          <a:xfrm>
            <a:off x="825312" y="2080949"/>
            <a:ext cx="10512478" cy="661911"/>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defTabSz="891540"/>
            <a:endParaRPr lang="en-US" sz="2873" dirty="0"/>
          </a:p>
        </p:txBody>
      </p:sp>
      <p:sp>
        <p:nvSpPr>
          <p:cNvPr id="5" name="Content Placeholder 4">
            <a:extLst>
              <a:ext uri="{FF2B5EF4-FFF2-40B4-BE49-F238E27FC236}">
                <a16:creationId xmlns:a16="http://schemas.microsoft.com/office/drawing/2014/main" id="{F1597BA3-ED53-41F0-B261-2425F621EA1B}"/>
              </a:ext>
            </a:extLst>
          </p:cNvPr>
          <p:cNvSpPr>
            <a:spLocks noGrp="1"/>
          </p:cNvSpPr>
          <p:nvPr>
            <p:ph sz="quarter" idx="13"/>
          </p:nvPr>
        </p:nvSpPr>
        <p:spPr>
          <a:xfrm>
            <a:off x="933451" y="3209204"/>
            <a:ext cx="4778498" cy="1744203"/>
          </a:xfrm>
        </p:spPr>
        <p:txBody>
          <a:bodyPr>
            <a:normAutofit/>
          </a:bodyPr>
          <a:lstStyle/>
          <a:p>
            <a:pPr marL="0" indent="0">
              <a:buNone/>
            </a:pPr>
            <a:r>
              <a:rPr lang="en-US" b="1" dirty="0"/>
              <a:t>(High Deductible Health Plan): </a:t>
            </a:r>
            <a:br>
              <a:rPr lang="en-US" b="1" dirty="0"/>
            </a:br>
            <a:r>
              <a:rPr lang="en-US" dirty="0"/>
              <a:t>A PPO Plan which requires you to meet your deducible before insurance pays.</a:t>
            </a:r>
          </a:p>
        </p:txBody>
      </p:sp>
      <p:sp>
        <p:nvSpPr>
          <p:cNvPr id="3" name="Title 2">
            <a:extLst>
              <a:ext uri="{FF2B5EF4-FFF2-40B4-BE49-F238E27FC236}">
                <a16:creationId xmlns:a16="http://schemas.microsoft.com/office/drawing/2014/main" id="{F6A04A5F-D2B4-4F7E-A6D0-A52396757A9E}"/>
              </a:ext>
            </a:extLst>
          </p:cNvPr>
          <p:cNvSpPr>
            <a:spLocks noGrp="1"/>
          </p:cNvSpPr>
          <p:nvPr>
            <p:ph type="title"/>
          </p:nvPr>
        </p:nvSpPr>
        <p:spPr/>
        <p:txBody>
          <a:bodyPr/>
          <a:lstStyle/>
          <a:p>
            <a:r>
              <a:rPr lang="en-US" dirty="0"/>
              <a:t>HSA: What is it?</a:t>
            </a:r>
          </a:p>
        </p:txBody>
      </p:sp>
      <p:sp>
        <p:nvSpPr>
          <p:cNvPr id="13" name="TextBox 12">
            <a:extLst>
              <a:ext uri="{FF2B5EF4-FFF2-40B4-BE49-F238E27FC236}">
                <a16:creationId xmlns:a16="http://schemas.microsoft.com/office/drawing/2014/main" id="{ADDFC33B-16A7-461C-90DA-AE601A761CEB}"/>
              </a:ext>
            </a:extLst>
          </p:cNvPr>
          <p:cNvSpPr txBox="1"/>
          <p:nvPr/>
        </p:nvSpPr>
        <p:spPr>
          <a:xfrm>
            <a:off x="6555996" y="3209204"/>
            <a:ext cx="4493005" cy="1643527"/>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
                <a:srgbClr val="FDB813"/>
              </a:buClr>
              <a:buSzPct val="85000"/>
              <a:buFont typeface="Calibri" panose="020F0502020204030204" pitchFamily="34" charset="0"/>
              <a:buNone/>
              <a:tabLst/>
              <a:defRPr/>
            </a:pPr>
            <a:r>
              <a:rPr kumimoji="0" lang="en-US" sz="28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(Health Savings Account): </a:t>
            </a:r>
            <a:br>
              <a:rPr kumimoji="0" lang="en-US" sz="28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 tax-exempt savings account used to pay for qualified expenses all year long.</a:t>
            </a:r>
          </a:p>
        </p:txBody>
      </p:sp>
      <p:cxnSp>
        <p:nvCxnSpPr>
          <p:cNvPr id="15" name="Straight Connector 14">
            <a:extLst>
              <a:ext uri="{FF2B5EF4-FFF2-40B4-BE49-F238E27FC236}">
                <a16:creationId xmlns:a16="http://schemas.microsoft.com/office/drawing/2014/main" id="{C50506A9-E86A-4ED6-AF37-1185A061A829}"/>
              </a:ext>
            </a:extLst>
          </p:cNvPr>
          <p:cNvCxnSpPr>
            <a:cxnSpLocks/>
            <a:stCxn id="10" idx="2"/>
          </p:cNvCxnSpPr>
          <p:nvPr/>
        </p:nvCxnSpPr>
        <p:spPr>
          <a:xfrm>
            <a:off x="6081551" y="2742860"/>
            <a:ext cx="17003" cy="2393585"/>
          </a:xfrm>
          <a:prstGeom prst="line">
            <a:avLst/>
          </a:prstGeom>
          <a:ln w="28575">
            <a:solidFill>
              <a:srgbClr val="595959"/>
            </a:solidFill>
          </a:ln>
        </p:spPr>
        <p:style>
          <a:lnRef idx="1">
            <a:schemeClr val="accent1"/>
          </a:lnRef>
          <a:fillRef idx="0">
            <a:schemeClr val="accent1"/>
          </a:fillRef>
          <a:effectRef idx="0">
            <a:schemeClr val="accent1"/>
          </a:effectRef>
          <a:fontRef idx="minor">
            <a:schemeClr val="tx1"/>
          </a:fontRef>
        </p:style>
      </p:cxnSp>
      <p:sp>
        <p:nvSpPr>
          <p:cNvPr id="14" name="Content Placeholder 4">
            <a:extLst>
              <a:ext uri="{FF2B5EF4-FFF2-40B4-BE49-F238E27FC236}">
                <a16:creationId xmlns:a16="http://schemas.microsoft.com/office/drawing/2014/main" id="{B5BB8183-DBD3-4350-9618-D2EBFD108C6A}"/>
              </a:ext>
            </a:extLst>
          </p:cNvPr>
          <p:cNvSpPr txBox="1">
            <a:spLocks/>
          </p:cNvSpPr>
          <p:nvPr/>
        </p:nvSpPr>
        <p:spPr>
          <a:xfrm>
            <a:off x="933451" y="2223191"/>
            <a:ext cx="4778498" cy="46045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FDB813"/>
              </a:buClr>
              <a:buSzPct val="85000"/>
              <a:buFont typeface="Calibri" panose="020F050202020403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lumMod val="65000"/>
                  <a:lumOff val="35000"/>
                </a:schemeClr>
              </a:buClr>
              <a:buSzPct val="85000"/>
              <a:buFont typeface="Calibri" panose="020F050202020403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lumMod val="65000"/>
                  <a:lumOff val="35000"/>
                </a:schemeClr>
              </a:buClr>
              <a:buSzPct val="85000"/>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Calibri" panose="020F0502020204030204" pitchFamily="34" charset="0"/>
              <a:buNone/>
            </a:pPr>
            <a:r>
              <a:rPr lang="en-US" b="1" dirty="0"/>
              <a:t>Component 1 </a:t>
            </a:r>
            <a:endParaRPr lang="en-US" dirty="0"/>
          </a:p>
        </p:txBody>
      </p:sp>
      <p:sp>
        <p:nvSpPr>
          <p:cNvPr id="16" name="Content Placeholder 4">
            <a:extLst>
              <a:ext uri="{FF2B5EF4-FFF2-40B4-BE49-F238E27FC236}">
                <a16:creationId xmlns:a16="http://schemas.microsoft.com/office/drawing/2014/main" id="{A6F051B1-D758-4DF1-814B-D55DB875C982}"/>
              </a:ext>
            </a:extLst>
          </p:cNvPr>
          <p:cNvSpPr txBox="1">
            <a:spLocks/>
          </p:cNvSpPr>
          <p:nvPr/>
        </p:nvSpPr>
        <p:spPr>
          <a:xfrm>
            <a:off x="6413249" y="2223191"/>
            <a:ext cx="4778498" cy="46045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FDB813"/>
              </a:buClr>
              <a:buSzPct val="85000"/>
              <a:buFont typeface="Calibri" panose="020F050202020403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lumMod val="65000"/>
                  <a:lumOff val="35000"/>
                </a:schemeClr>
              </a:buClr>
              <a:buSzPct val="85000"/>
              <a:buFont typeface="Calibri" panose="020F050202020403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lumMod val="65000"/>
                  <a:lumOff val="35000"/>
                </a:schemeClr>
              </a:buClr>
              <a:buSzPct val="85000"/>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Calibri" panose="020F0502020204030204" pitchFamily="34" charset="0"/>
              <a:buNone/>
            </a:pPr>
            <a:r>
              <a:rPr lang="en-US" b="1" dirty="0"/>
              <a:t>Component 2</a:t>
            </a:r>
            <a:endParaRPr lang="en-US" dirty="0"/>
          </a:p>
        </p:txBody>
      </p:sp>
    </p:spTree>
    <p:extLst>
      <p:ext uri="{BB962C8B-B14F-4D97-AF65-F5344CB8AC3E}">
        <p14:creationId xmlns:p14="http://schemas.microsoft.com/office/powerpoint/2010/main" val="3977291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A04A5F-D2B4-4F7E-A6D0-A52396757A9E}"/>
              </a:ext>
            </a:extLst>
          </p:cNvPr>
          <p:cNvSpPr>
            <a:spLocks noGrp="1"/>
          </p:cNvSpPr>
          <p:nvPr>
            <p:ph type="title"/>
          </p:nvPr>
        </p:nvSpPr>
        <p:spPr>
          <a:xfrm>
            <a:off x="784226" y="-190187"/>
            <a:ext cx="10264775" cy="1143000"/>
          </a:xfrm>
        </p:spPr>
        <p:txBody>
          <a:bodyPr/>
          <a:lstStyle/>
          <a:p>
            <a:r>
              <a:rPr lang="en-US" dirty="0"/>
              <a:t>HSA: What is it? – Component 1 – Medical Plan</a:t>
            </a:r>
          </a:p>
        </p:txBody>
      </p:sp>
      <p:graphicFrame>
        <p:nvGraphicFramePr>
          <p:cNvPr id="11" name="Table 10">
            <a:extLst>
              <a:ext uri="{FF2B5EF4-FFF2-40B4-BE49-F238E27FC236}">
                <a16:creationId xmlns:a16="http://schemas.microsoft.com/office/drawing/2014/main" id="{6DDF0DA6-21EE-49FD-8668-28E08EE36F56}"/>
              </a:ext>
            </a:extLst>
          </p:cNvPr>
          <p:cNvGraphicFramePr>
            <a:graphicFrameLocks noGrp="1"/>
          </p:cNvGraphicFramePr>
          <p:nvPr>
            <p:extLst>
              <p:ext uri="{D42A27DB-BD31-4B8C-83A1-F6EECF244321}">
                <p14:modId xmlns:p14="http://schemas.microsoft.com/office/powerpoint/2010/main" val="1435795107"/>
              </p:ext>
            </p:extLst>
          </p:nvPr>
        </p:nvGraphicFramePr>
        <p:xfrm>
          <a:off x="2479095" y="812428"/>
          <a:ext cx="9274174" cy="5248957"/>
        </p:xfrm>
        <a:graphic>
          <a:graphicData uri="http://schemas.openxmlformats.org/drawingml/2006/table">
            <a:tbl>
              <a:tblPr/>
              <a:tblGrid>
                <a:gridCol w="3190185">
                  <a:extLst>
                    <a:ext uri="{9D8B030D-6E8A-4147-A177-3AD203B41FA5}">
                      <a16:colId xmlns:a16="http://schemas.microsoft.com/office/drawing/2014/main" val="458017018"/>
                    </a:ext>
                  </a:extLst>
                </a:gridCol>
                <a:gridCol w="1369277">
                  <a:extLst>
                    <a:ext uri="{9D8B030D-6E8A-4147-A177-3AD203B41FA5}">
                      <a16:colId xmlns:a16="http://schemas.microsoft.com/office/drawing/2014/main" val="3383806659"/>
                    </a:ext>
                  </a:extLst>
                </a:gridCol>
                <a:gridCol w="947080">
                  <a:extLst>
                    <a:ext uri="{9D8B030D-6E8A-4147-A177-3AD203B41FA5}">
                      <a16:colId xmlns:a16="http://schemas.microsoft.com/office/drawing/2014/main" val="1887212157"/>
                    </a:ext>
                  </a:extLst>
                </a:gridCol>
                <a:gridCol w="936084">
                  <a:extLst>
                    <a:ext uri="{9D8B030D-6E8A-4147-A177-3AD203B41FA5}">
                      <a16:colId xmlns:a16="http://schemas.microsoft.com/office/drawing/2014/main" val="1702381976"/>
                    </a:ext>
                  </a:extLst>
                </a:gridCol>
                <a:gridCol w="936084">
                  <a:extLst>
                    <a:ext uri="{9D8B030D-6E8A-4147-A177-3AD203B41FA5}">
                      <a16:colId xmlns:a16="http://schemas.microsoft.com/office/drawing/2014/main" val="2323714505"/>
                    </a:ext>
                  </a:extLst>
                </a:gridCol>
                <a:gridCol w="1895464">
                  <a:extLst>
                    <a:ext uri="{9D8B030D-6E8A-4147-A177-3AD203B41FA5}">
                      <a16:colId xmlns:a16="http://schemas.microsoft.com/office/drawing/2014/main" val="1635651295"/>
                    </a:ext>
                  </a:extLst>
                </a:gridCol>
              </a:tblGrid>
              <a:tr h="43861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spcBef>
                          <a:spcPts val="0"/>
                        </a:spcBef>
                        <a:spcAft>
                          <a:spcPts val="0"/>
                        </a:spcAft>
                      </a:pPr>
                      <a:r>
                        <a:rPr lang="en-US" sz="1000" b="1" kern="1400" dirty="0">
                          <a:ln>
                            <a:noFill/>
                          </a:ln>
                          <a:solidFill>
                            <a:srgbClr val="FFFFFF"/>
                          </a:solidFill>
                          <a:effectLst/>
                          <a:latin typeface="+mn-lt"/>
                        </a:rPr>
                        <a:t>Choice of plan options:</a:t>
                      </a:r>
                      <a:endParaRPr lang="en-US" sz="1000" kern="1400" dirty="0">
                        <a:ln>
                          <a:noFill/>
                        </a:ln>
                        <a:solidFill>
                          <a:srgbClr val="4D4D4D"/>
                        </a:solidFill>
                        <a:effectLst/>
                        <a:latin typeface="+mn-lt"/>
                      </a:endParaRPr>
                    </a:p>
                  </a:txBody>
                  <a:tcPr marL="36576" marR="36576" marT="36576" marB="36576"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a:noFill/>
                    </a:lnB>
                    <a:lnTlToBr w="12700" cmpd="sng">
                      <a:noFill/>
                      <a:prstDash val="solid"/>
                    </a:lnTlToBr>
                    <a:lnBlToTr w="12700" cmpd="sng">
                      <a:noFill/>
                      <a:prstDash val="solid"/>
                    </a:lnBlToTr>
                    <a:solidFill>
                      <a:srgbClr val="59595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spcBef>
                          <a:spcPts val="0"/>
                        </a:spcBef>
                        <a:spcAft>
                          <a:spcPts val="0"/>
                        </a:spcAft>
                      </a:pPr>
                      <a:r>
                        <a:rPr lang="en-US" sz="1000" b="1" kern="1400" dirty="0">
                          <a:ln>
                            <a:noFill/>
                          </a:ln>
                          <a:solidFill>
                            <a:srgbClr val="FFFFFF"/>
                          </a:solidFill>
                          <a:effectLst/>
                          <a:latin typeface="+mn-lt"/>
                        </a:rPr>
                        <a:t>BlueAdvantage HMO</a:t>
                      </a:r>
                      <a:endParaRPr lang="en-US" sz="1000" kern="1400" dirty="0">
                        <a:ln>
                          <a:noFill/>
                        </a:ln>
                        <a:solidFill>
                          <a:srgbClr val="4D4D4D"/>
                        </a:solidFill>
                        <a:effectLst/>
                        <a:latin typeface="+mn-lt"/>
                      </a:endParaRPr>
                    </a:p>
                  </a:txBody>
                  <a:tcPr marL="36576" marR="36576" marT="36576" marB="36576"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a:noFill/>
                    </a:lnB>
                    <a:lnTlToBr w="12700" cmpd="sng">
                      <a:noFill/>
                      <a:prstDash val="solid"/>
                    </a:lnTlToBr>
                    <a:lnBlToTr w="12700" cmpd="sng">
                      <a:noFill/>
                      <a:prstDash val="solid"/>
                    </a:lnBlToTr>
                    <a:solidFill>
                      <a:srgbClr val="59595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400" cap="none" spc="0" normalizeH="0" baseline="0" noProof="0" dirty="0">
                          <a:ln>
                            <a:noFill/>
                          </a:ln>
                          <a:solidFill>
                            <a:srgbClr val="FFFFFF"/>
                          </a:solidFill>
                          <a:effectLst/>
                          <a:uLnTx/>
                          <a:uFillTx/>
                          <a:latin typeface="+mn-lt"/>
                          <a:ea typeface="+mn-ea"/>
                          <a:cs typeface="+mn-cs"/>
                        </a:rPr>
                        <a:t>HMO IL</a:t>
                      </a:r>
                      <a:endParaRPr lang="en-US" sz="1000" dirty="0">
                        <a:solidFill>
                          <a:schemeClr val="tx1">
                            <a:lumMod val="65000"/>
                            <a:lumOff val="35000"/>
                          </a:schemeClr>
                        </a:solidFill>
                        <a:latin typeface="+mn-lt"/>
                      </a:endParaRPr>
                    </a:p>
                  </a:txBody>
                  <a:tcPr marL="36576" marR="36576" marT="36576" marB="36576"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a:noFill/>
                    </a:lnB>
                    <a:lnTlToBr w="12700" cmpd="sng">
                      <a:noFill/>
                      <a:prstDash val="solid"/>
                    </a:lnTlToBr>
                    <a:lnBlToTr w="12700" cmpd="sng">
                      <a:noFill/>
                      <a:prstDash val="solid"/>
                    </a:lnBlToTr>
                    <a:solidFill>
                      <a:srgbClr val="59595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400" dirty="0">
                          <a:ln>
                            <a:noFill/>
                          </a:ln>
                          <a:solidFill>
                            <a:srgbClr val="FFFFFF"/>
                          </a:solidFill>
                          <a:effectLst/>
                          <a:latin typeface="+mn-lt"/>
                        </a:rPr>
                        <a:t>BlueChoice Select PPO</a:t>
                      </a:r>
                      <a:endParaRPr lang="en-US" sz="1000" kern="1400" dirty="0">
                        <a:ln>
                          <a:noFill/>
                        </a:ln>
                        <a:solidFill>
                          <a:srgbClr val="4D4D4D"/>
                        </a:solidFill>
                        <a:effectLst/>
                        <a:latin typeface="+mn-lt"/>
                      </a:endParaRPr>
                    </a:p>
                  </a:txBody>
                  <a:tcPr marL="36576" marR="36576" marT="36576" marB="36576"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a:noFill/>
                    </a:lnB>
                    <a:lnTlToBr w="12700" cmpd="sng">
                      <a:noFill/>
                      <a:prstDash val="solid"/>
                    </a:lnTlToBr>
                    <a:lnBlToTr w="12700" cmpd="sng">
                      <a:noFill/>
                      <a:prstDash val="solid"/>
                    </a:lnBlToTr>
                    <a:solidFill>
                      <a:srgbClr val="59595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1400" dirty="0">
                          <a:ln>
                            <a:noFill/>
                          </a:ln>
                          <a:solidFill>
                            <a:srgbClr val="FFFFFF"/>
                          </a:solidFill>
                          <a:effectLst/>
                          <a:latin typeface="+mn-lt"/>
                        </a:rPr>
                        <a:t>PPO+</a:t>
                      </a:r>
                      <a:endParaRPr lang="en-US" sz="1000" kern="1400" dirty="0">
                        <a:ln>
                          <a:noFill/>
                        </a:ln>
                        <a:solidFill>
                          <a:srgbClr val="4D4D4D"/>
                        </a:solidFill>
                        <a:effectLst/>
                        <a:latin typeface="+mn-lt"/>
                      </a:endParaRPr>
                    </a:p>
                  </a:txBody>
                  <a:tcPr marL="36576" marR="36576" marT="36576" marB="36576"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a:noFill/>
                    </a:lnB>
                    <a:lnTlToBr w="12700" cmpd="sng">
                      <a:noFill/>
                      <a:prstDash val="solid"/>
                    </a:lnTlToBr>
                    <a:lnBlToTr w="12700" cmpd="sng">
                      <a:noFill/>
                      <a:prstDash val="solid"/>
                    </a:lnBlToTr>
                    <a:solidFill>
                      <a:srgbClr val="595959"/>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spcBef>
                          <a:spcPts val="0"/>
                        </a:spcBef>
                        <a:spcAft>
                          <a:spcPts val="0"/>
                        </a:spcAft>
                      </a:pPr>
                      <a:r>
                        <a:rPr lang="en-US" sz="1000" b="1" kern="1400" dirty="0">
                          <a:ln>
                            <a:noFill/>
                          </a:ln>
                          <a:solidFill>
                            <a:srgbClr val="FFFFFF"/>
                          </a:solidFill>
                          <a:effectLst/>
                          <a:latin typeface="+mn-lt"/>
                        </a:rPr>
                        <a:t>High Deductible PPO (New)</a:t>
                      </a:r>
                      <a:endParaRPr lang="en-US" sz="1000" b="1" kern="1400" dirty="0">
                        <a:ln>
                          <a:noFill/>
                        </a:ln>
                        <a:solidFill>
                          <a:srgbClr val="4D4D4D"/>
                        </a:solidFill>
                        <a:effectLst/>
                        <a:latin typeface="+mn-lt"/>
                      </a:endParaRPr>
                    </a:p>
                  </a:txBody>
                  <a:tcPr marL="36576" marR="36576" marT="36576" marB="36576"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a:noFill/>
                    </a:lnB>
                    <a:lnTlToBr w="12700" cmpd="sng">
                      <a:noFill/>
                      <a:prstDash val="solid"/>
                    </a:lnTlToBr>
                    <a:lnBlToTr w="12700" cmpd="sng">
                      <a:noFill/>
                      <a:prstDash val="solid"/>
                    </a:lnBlToTr>
                    <a:solidFill>
                      <a:srgbClr val="595959"/>
                    </a:solidFill>
                  </a:tcPr>
                </a:tc>
                <a:extLst>
                  <a:ext uri="{0D108BD9-81ED-4DB2-BD59-A6C34878D82A}">
                    <a16:rowId xmlns:a16="http://schemas.microsoft.com/office/drawing/2014/main" val="1589796163"/>
                  </a:ext>
                </a:extLst>
              </a:tr>
              <a:tr h="61369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l" rtl="0">
                        <a:spcBef>
                          <a:spcPts val="0"/>
                        </a:spcBef>
                        <a:spcAft>
                          <a:spcPts val="0"/>
                        </a:spcAft>
                      </a:pPr>
                      <a:r>
                        <a:rPr lang="en-US" sz="1000" b="1" kern="1400" dirty="0">
                          <a:ln>
                            <a:noFill/>
                          </a:ln>
                          <a:solidFill>
                            <a:srgbClr val="595959"/>
                          </a:solidFill>
                          <a:effectLst/>
                          <a:latin typeface="+mn-lt"/>
                        </a:rPr>
                        <a:t>Deductible</a:t>
                      </a:r>
                      <a:r>
                        <a:rPr lang="en-US" sz="1000" kern="1400" dirty="0">
                          <a:ln>
                            <a:noFill/>
                          </a:ln>
                          <a:solidFill>
                            <a:srgbClr val="595959"/>
                          </a:solidFill>
                          <a:effectLst/>
                          <a:latin typeface="+mn-lt"/>
                        </a:rPr>
                        <a:t> (All Deductibles Embedded)</a:t>
                      </a:r>
                    </a:p>
                    <a:p>
                      <a:pPr marR="0" indent="0" algn="l" rtl="0">
                        <a:spcBef>
                          <a:spcPts val="0"/>
                        </a:spcBef>
                        <a:spcAft>
                          <a:spcPts val="0"/>
                        </a:spcAft>
                      </a:pPr>
                      <a:r>
                        <a:rPr lang="en-US" sz="1000" kern="1400" dirty="0">
                          <a:ln>
                            <a:noFill/>
                          </a:ln>
                          <a:solidFill>
                            <a:srgbClr val="595959"/>
                          </a:solidFill>
                          <a:effectLst/>
                          <a:latin typeface="+mn-lt"/>
                        </a:rPr>
                        <a:t>Individual (In-Network)</a:t>
                      </a:r>
                    </a:p>
                    <a:p>
                      <a:pPr marR="0" indent="0" algn="l" rtl="0">
                        <a:spcBef>
                          <a:spcPts val="0"/>
                        </a:spcBef>
                        <a:spcAft>
                          <a:spcPts val="0"/>
                        </a:spcAft>
                      </a:pPr>
                      <a:r>
                        <a:rPr lang="en-US" sz="1000" kern="1400" dirty="0">
                          <a:ln>
                            <a:noFill/>
                          </a:ln>
                          <a:solidFill>
                            <a:srgbClr val="595959"/>
                          </a:solidFill>
                          <a:effectLst/>
                          <a:latin typeface="+mn-lt"/>
                        </a:rPr>
                        <a:t>Family (In-Network)</a:t>
                      </a:r>
                    </a:p>
                  </a:txBody>
                  <a:tcPr marL="36576" marR="36576" marT="36576" marB="36576"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a:noFill/>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spcBef>
                          <a:spcPts val="0"/>
                        </a:spcBef>
                        <a:spcAft>
                          <a:spcPts val="0"/>
                        </a:spcAft>
                      </a:pPr>
                      <a:r>
                        <a:rPr lang="en-US" sz="1000" kern="1400" dirty="0">
                          <a:ln>
                            <a:noFill/>
                          </a:ln>
                          <a:solidFill>
                            <a:srgbClr val="595959"/>
                          </a:solidFill>
                          <a:effectLst/>
                          <a:latin typeface="+mn-lt"/>
                        </a:rPr>
                        <a:t>$250 </a:t>
                      </a:r>
                    </a:p>
                    <a:p>
                      <a:pPr marR="0" indent="0" algn="ctr" rtl="0">
                        <a:spcBef>
                          <a:spcPts val="0"/>
                        </a:spcBef>
                        <a:spcAft>
                          <a:spcPts val="0"/>
                        </a:spcAft>
                      </a:pPr>
                      <a:r>
                        <a:rPr lang="en-US" sz="1000" kern="1400" dirty="0">
                          <a:ln>
                            <a:noFill/>
                          </a:ln>
                          <a:solidFill>
                            <a:srgbClr val="595959"/>
                          </a:solidFill>
                          <a:effectLst/>
                          <a:latin typeface="+mn-lt"/>
                        </a:rPr>
                        <a:t>$500</a:t>
                      </a:r>
                    </a:p>
                  </a:txBody>
                  <a:tcPr marL="36576" marR="36576" marT="36576" marB="36576"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a:noFill/>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spcBef>
                          <a:spcPts val="0"/>
                        </a:spcBef>
                        <a:spcAft>
                          <a:spcPts val="0"/>
                        </a:spcAft>
                      </a:pPr>
                      <a:r>
                        <a:rPr lang="en-US" sz="1000" kern="1400" dirty="0">
                          <a:ln>
                            <a:noFill/>
                          </a:ln>
                          <a:solidFill>
                            <a:srgbClr val="595959"/>
                          </a:solidFill>
                          <a:effectLst/>
                          <a:latin typeface="+mn-lt"/>
                        </a:rPr>
                        <a:t>$1,000</a:t>
                      </a:r>
                    </a:p>
                    <a:p>
                      <a:pPr marR="0" indent="0" algn="ctr" rtl="0">
                        <a:spcBef>
                          <a:spcPts val="0"/>
                        </a:spcBef>
                        <a:spcAft>
                          <a:spcPts val="0"/>
                        </a:spcAft>
                      </a:pPr>
                      <a:r>
                        <a:rPr lang="en-US" sz="1000" kern="1400" dirty="0">
                          <a:ln>
                            <a:noFill/>
                          </a:ln>
                          <a:solidFill>
                            <a:srgbClr val="595959"/>
                          </a:solidFill>
                          <a:effectLst/>
                          <a:latin typeface="+mn-lt"/>
                        </a:rPr>
                        <a:t>$3,000</a:t>
                      </a:r>
                    </a:p>
                  </a:txBody>
                  <a:tcPr marL="36576" marR="36576" marT="36576" marB="36576"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a:noFill/>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spcBef>
                          <a:spcPts val="0"/>
                        </a:spcBef>
                        <a:spcAft>
                          <a:spcPts val="0"/>
                        </a:spcAft>
                      </a:pPr>
                      <a:r>
                        <a:rPr lang="en-US" sz="1000" b="1" kern="1400" dirty="0">
                          <a:ln>
                            <a:noFill/>
                          </a:ln>
                          <a:solidFill>
                            <a:srgbClr val="595959"/>
                          </a:solidFill>
                          <a:effectLst/>
                          <a:latin typeface="+mn-lt"/>
                        </a:rPr>
                        <a:t>$3,000</a:t>
                      </a:r>
                    </a:p>
                    <a:p>
                      <a:pPr marR="0" indent="0" algn="ctr" rtl="0">
                        <a:spcBef>
                          <a:spcPts val="0"/>
                        </a:spcBef>
                        <a:spcAft>
                          <a:spcPts val="0"/>
                        </a:spcAft>
                      </a:pPr>
                      <a:r>
                        <a:rPr lang="en-US" sz="1000" b="1" kern="1400" dirty="0">
                          <a:ln>
                            <a:noFill/>
                          </a:ln>
                          <a:solidFill>
                            <a:srgbClr val="595959"/>
                          </a:solidFill>
                          <a:effectLst/>
                          <a:latin typeface="+mn-lt"/>
                        </a:rPr>
                        <a:t>$6,000</a:t>
                      </a:r>
                    </a:p>
                  </a:txBody>
                  <a:tcPr marL="36576" marR="36576" marT="36576" marB="36576"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a:noFill/>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0159658"/>
                  </a:ext>
                </a:extLst>
              </a:tr>
              <a:tr h="43861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l" rtl="0">
                        <a:spcBef>
                          <a:spcPts val="0"/>
                        </a:spcBef>
                        <a:spcAft>
                          <a:spcPts val="0"/>
                        </a:spcAft>
                      </a:pPr>
                      <a:r>
                        <a:rPr lang="en-US" sz="1000" b="1" kern="1400" dirty="0">
                          <a:ln>
                            <a:noFill/>
                          </a:ln>
                          <a:solidFill>
                            <a:srgbClr val="595959"/>
                          </a:solidFill>
                          <a:effectLst/>
                          <a:latin typeface="+mn-lt"/>
                        </a:rPr>
                        <a:t>Employee Coinsurance (How much does plan pay after deductible is met) </a:t>
                      </a:r>
                      <a:r>
                        <a:rPr lang="en-US" sz="1000" kern="1400" dirty="0">
                          <a:ln>
                            <a:noFill/>
                          </a:ln>
                          <a:solidFill>
                            <a:srgbClr val="595959"/>
                          </a:solidFill>
                          <a:effectLst/>
                          <a:latin typeface="+mn-lt"/>
                        </a:rPr>
                        <a:t>(In-Network)</a:t>
                      </a:r>
                    </a:p>
                  </a:txBody>
                  <a:tcPr marL="36576" marR="36576" marT="36576" marB="36576"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spcBef>
                          <a:spcPts val="0"/>
                        </a:spcBef>
                        <a:spcAft>
                          <a:spcPts val="0"/>
                        </a:spcAft>
                      </a:pPr>
                      <a:r>
                        <a:rPr lang="en-US" sz="1000" kern="1400" dirty="0">
                          <a:ln>
                            <a:noFill/>
                          </a:ln>
                          <a:solidFill>
                            <a:srgbClr val="595959"/>
                          </a:solidFill>
                          <a:effectLst/>
                          <a:latin typeface="+mn-lt"/>
                        </a:rPr>
                        <a:t>100%</a:t>
                      </a:r>
                    </a:p>
                  </a:txBody>
                  <a:tcPr marL="36576" marR="36576" marT="36576" marB="36576"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spcBef>
                          <a:spcPts val="0"/>
                        </a:spcBef>
                        <a:spcAft>
                          <a:spcPts val="0"/>
                        </a:spcAft>
                      </a:pPr>
                      <a:r>
                        <a:rPr lang="en-US" sz="1000" kern="1400" dirty="0">
                          <a:ln>
                            <a:noFill/>
                          </a:ln>
                          <a:solidFill>
                            <a:srgbClr val="595959"/>
                          </a:solidFill>
                          <a:effectLst/>
                          <a:latin typeface="+mn-lt"/>
                        </a:rPr>
                        <a:t>80%</a:t>
                      </a:r>
                    </a:p>
                  </a:txBody>
                  <a:tcPr marL="36576" marR="36576" marT="36576" marB="36576"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spcBef>
                          <a:spcPts val="0"/>
                        </a:spcBef>
                        <a:spcAft>
                          <a:spcPts val="0"/>
                        </a:spcAft>
                      </a:pPr>
                      <a:r>
                        <a:rPr lang="en-US" sz="1000" b="1" kern="1400" dirty="0">
                          <a:ln>
                            <a:noFill/>
                          </a:ln>
                          <a:solidFill>
                            <a:srgbClr val="595959"/>
                          </a:solidFill>
                          <a:effectLst/>
                          <a:latin typeface="+mn-lt"/>
                        </a:rPr>
                        <a:t>80%</a:t>
                      </a:r>
                    </a:p>
                  </a:txBody>
                  <a:tcPr marL="36576" marR="36576" marT="36576" marB="36576"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7336211"/>
                  </a:ext>
                </a:extLst>
              </a:tr>
              <a:tr h="78876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l" rtl="0">
                        <a:spcBef>
                          <a:spcPts val="0"/>
                        </a:spcBef>
                        <a:spcAft>
                          <a:spcPts val="0"/>
                        </a:spcAft>
                      </a:pPr>
                      <a:r>
                        <a:rPr lang="en-US" sz="1000" b="1" kern="1400" dirty="0">
                          <a:ln>
                            <a:noFill/>
                          </a:ln>
                          <a:solidFill>
                            <a:srgbClr val="595959"/>
                          </a:solidFill>
                          <a:effectLst/>
                          <a:latin typeface="+mn-lt"/>
                        </a:rPr>
                        <a:t>Out-of-Pocket Max </a:t>
                      </a:r>
                      <a:endParaRPr lang="en-US" sz="1000" kern="1400" dirty="0">
                        <a:ln>
                          <a:noFill/>
                        </a:ln>
                        <a:solidFill>
                          <a:srgbClr val="595959"/>
                        </a:solidFill>
                        <a:effectLst/>
                        <a:latin typeface="+mn-lt"/>
                      </a:endParaRPr>
                    </a:p>
                    <a:p>
                      <a:pPr marR="0" indent="0" algn="l" rtl="0">
                        <a:spcBef>
                          <a:spcPts val="0"/>
                        </a:spcBef>
                        <a:spcAft>
                          <a:spcPts val="0"/>
                        </a:spcAft>
                      </a:pPr>
                      <a:r>
                        <a:rPr lang="en-US" sz="1000" kern="1400" dirty="0">
                          <a:ln>
                            <a:noFill/>
                          </a:ln>
                          <a:solidFill>
                            <a:srgbClr val="595959"/>
                          </a:solidFill>
                          <a:effectLst/>
                          <a:latin typeface="+mn-lt"/>
                        </a:rPr>
                        <a:t>Individual (In -Network)</a:t>
                      </a:r>
                    </a:p>
                    <a:p>
                      <a:pPr marR="0" indent="0" algn="l" rtl="0">
                        <a:spcBef>
                          <a:spcPts val="0"/>
                        </a:spcBef>
                        <a:spcAft>
                          <a:spcPts val="0"/>
                        </a:spcAft>
                      </a:pPr>
                      <a:r>
                        <a:rPr lang="en-US" sz="1000" kern="1400" dirty="0">
                          <a:ln>
                            <a:noFill/>
                          </a:ln>
                          <a:solidFill>
                            <a:srgbClr val="595959"/>
                          </a:solidFill>
                          <a:effectLst/>
                          <a:latin typeface="+mn-lt"/>
                        </a:rPr>
                        <a:t>Family (In -Network) </a:t>
                      </a:r>
                    </a:p>
                  </a:txBody>
                  <a:tcPr marL="36576" marR="36576" marT="36576" marB="36576"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spcBef>
                          <a:spcPts val="0"/>
                        </a:spcBef>
                        <a:spcAft>
                          <a:spcPts val="0"/>
                        </a:spcAft>
                      </a:pPr>
                      <a:r>
                        <a:rPr lang="en-US" sz="1000" kern="1400" dirty="0">
                          <a:ln>
                            <a:noFill/>
                          </a:ln>
                          <a:solidFill>
                            <a:srgbClr val="595959"/>
                          </a:solidFill>
                          <a:effectLst/>
                          <a:latin typeface="+mn-lt"/>
                        </a:rPr>
                        <a:t>$1,500</a:t>
                      </a:r>
                    </a:p>
                    <a:p>
                      <a:pPr marR="0" indent="0" algn="ctr" rtl="0">
                        <a:spcBef>
                          <a:spcPts val="0"/>
                        </a:spcBef>
                        <a:spcAft>
                          <a:spcPts val="0"/>
                        </a:spcAft>
                      </a:pPr>
                      <a:r>
                        <a:rPr lang="en-US" sz="1000" kern="1400" dirty="0">
                          <a:ln>
                            <a:noFill/>
                          </a:ln>
                          <a:solidFill>
                            <a:srgbClr val="595959"/>
                          </a:solidFill>
                          <a:effectLst/>
                          <a:latin typeface="+mn-lt"/>
                        </a:rPr>
                        <a:t>$3,000</a:t>
                      </a:r>
                    </a:p>
                    <a:p>
                      <a:pPr marR="0" indent="0" algn="ctr" rtl="0">
                        <a:spcBef>
                          <a:spcPts val="0"/>
                        </a:spcBef>
                        <a:spcAft>
                          <a:spcPts val="0"/>
                        </a:spcAft>
                      </a:pPr>
                      <a:r>
                        <a:rPr lang="en-US" sz="1000" i="1" kern="1400" dirty="0">
                          <a:ln>
                            <a:noFill/>
                          </a:ln>
                          <a:solidFill>
                            <a:srgbClr val="595959"/>
                          </a:solidFill>
                          <a:effectLst/>
                          <a:latin typeface="+mn-lt"/>
                        </a:rPr>
                        <a:t>Includes Deductible</a:t>
                      </a:r>
                      <a:endParaRPr lang="en-US" sz="1000" kern="1400" dirty="0">
                        <a:ln>
                          <a:noFill/>
                        </a:ln>
                        <a:solidFill>
                          <a:srgbClr val="595959"/>
                        </a:solidFill>
                        <a:effectLst/>
                        <a:latin typeface="+mn-lt"/>
                      </a:endParaRPr>
                    </a:p>
                  </a:txBody>
                  <a:tcPr marL="36576" marR="36576" marT="36576" marB="36576"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spcBef>
                          <a:spcPts val="0"/>
                        </a:spcBef>
                        <a:spcAft>
                          <a:spcPts val="0"/>
                        </a:spcAft>
                      </a:pPr>
                      <a:r>
                        <a:rPr lang="en-US" sz="1000" kern="1400" dirty="0">
                          <a:ln>
                            <a:noFill/>
                          </a:ln>
                          <a:solidFill>
                            <a:srgbClr val="595959"/>
                          </a:solidFill>
                          <a:effectLst/>
                          <a:latin typeface="+mn-lt"/>
                        </a:rPr>
                        <a:t>$4,500</a:t>
                      </a:r>
                    </a:p>
                    <a:p>
                      <a:pPr marR="0" indent="0" algn="ctr" rtl="0">
                        <a:spcBef>
                          <a:spcPts val="0"/>
                        </a:spcBef>
                        <a:spcAft>
                          <a:spcPts val="0"/>
                        </a:spcAft>
                      </a:pPr>
                      <a:r>
                        <a:rPr lang="en-US" sz="1000" kern="1400" dirty="0">
                          <a:ln>
                            <a:noFill/>
                          </a:ln>
                          <a:solidFill>
                            <a:srgbClr val="595959"/>
                          </a:solidFill>
                          <a:effectLst/>
                          <a:latin typeface="+mn-lt"/>
                        </a:rPr>
                        <a:t>($11,000, $7250) $9,000</a:t>
                      </a:r>
                    </a:p>
                    <a:p>
                      <a:pPr marR="0" indent="0" algn="ctr" rtl="0">
                        <a:spcBef>
                          <a:spcPts val="0"/>
                        </a:spcBef>
                        <a:spcAft>
                          <a:spcPts val="0"/>
                        </a:spcAft>
                      </a:pPr>
                      <a:r>
                        <a:rPr lang="en-US" sz="1000" i="1" kern="1400" dirty="0">
                          <a:ln>
                            <a:noFill/>
                          </a:ln>
                          <a:solidFill>
                            <a:srgbClr val="595959"/>
                          </a:solidFill>
                          <a:effectLst/>
                          <a:latin typeface="+mn-lt"/>
                        </a:rPr>
                        <a:t>Includes Deductible</a:t>
                      </a:r>
                      <a:endParaRPr lang="en-US" sz="1000" kern="1400" dirty="0">
                        <a:ln>
                          <a:noFill/>
                        </a:ln>
                        <a:solidFill>
                          <a:srgbClr val="595959"/>
                        </a:solidFill>
                        <a:effectLst/>
                        <a:latin typeface="+mn-lt"/>
                      </a:endParaRPr>
                    </a:p>
                  </a:txBody>
                  <a:tcPr marL="36576" marR="36576" marT="36576" marB="36576"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spcBef>
                          <a:spcPts val="0"/>
                        </a:spcBef>
                        <a:spcAft>
                          <a:spcPts val="0"/>
                        </a:spcAft>
                      </a:pPr>
                      <a:r>
                        <a:rPr lang="en-US" sz="1000" b="1" kern="1400" dirty="0">
                          <a:ln>
                            <a:noFill/>
                          </a:ln>
                          <a:solidFill>
                            <a:srgbClr val="595959"/>
                          </a:solidFill>
                          <a:effectLst/>
                          <a:latin typeface="+mn-lt"/>
                        </a:rPr>
                        <a:t>$4,500</a:t>
                      </a:r>
                    </a:p>
                    <a:p>
                      <a:pPr marR="0" indent="0" algn="ctr" rtl="0">
                        <a:spcBef>
                          <a:spcPts val="0"/>
                        </a:spcBef>
                        <a:spcAft>
                          <a:spcPts val="0"/>
                        </a:spcAft>
                      </a:pPr>
                      <a:r>
                        <a:rPr lang="en-US" sz="1000" b="1" kern="1400" dirty="0">
                          <a:ln>
                            <a:noFill/>
                          </a:ln>
                          <a:solidFill>
                            <a:srgbClr val="595959"/>
                          </a:solidFill>
                          <a:effectLst/>
                          <a:latin typeface="+mn-lt"/>
                        </a:rPr>
                        <a:t>$9,000</a:t>
                      </a:r>
                    </a:p>
                    <a:p>
                      <a:pPr marR="0" indent="0" algn="ctr" rtl="0">
                        <a:spcBef>
                          <a:spcPts val="0"/>
                        </a:spcBef>
                        <a:spcAft>
                          <a:spcPts val="0"/>
                        </a:spcAft>
                      </a:pPr>
                      <a:r>
                        <a:rPr lang="en-US" sz="1000" b="1" i="1" kern="1400" dirty="0">
                          <a:ln>
                            <a:noFill/>
                          </a:ln>
                          <a:solidFill>
                            <a:srgbClr val="595959"/>
                          </a:solidFill>
                          <a:effectLst/>
                          <a:latin typeface="+mn-lt"/>
                        </a:rPr>
                        <a:t>Includes Deductible</a:t>
                      </a:r>
                      <a:endParaRPr lang="en-US" sz="1000" b="1" kern="1400" dirty="0">
                        <a:ln>
                          <a:noFill/>
                        </a:ln>
                        <a:solidFill>
                          <a:srgbClr val="595959"/>
                        </a:solidFill>
                        <a:effectLst/>
                        <a:latin typeface="+mn-lt"/>
                      </a:endParaRPr>
                    </a:p>
                  </a:txBody>
                  <a:tcPr marL="36576" marR="36576" marT="36576" marB="36576"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6977784"/>
                  </a:ext>
                </a:extLst>
              </a:tr>
              <a:tr h="98390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l" rtl="0">
                        <a:spcBef>
                          <a:spcPts val="0"/>
                        </a:spcBef>
                        <a:spcAft>
                          <a:spcPts val="0"/>
                        </a:spcAft>
                      </a:pPr>
                      <a:r>
                        <a:rPr lang="en-US" sz="1000" b="1" kern="1400" dirty="0">
                          <a:ln>
                            <a:noFill/>
                          </a:ln>
                          <a:solidFill>
                            <a:srgbClr val="595959"/>
                          </a:solidFill>
                          <a:effectLst/>
                          <a:latin typeface="+mn-lt"/>
                        </a:rPr>
                        <a:t>Physician Services </a:t>
                      </a:r>
                      <a:r>
                        <a:rPr lang="en-US" sz="1000" kern="1400" dirty="0">
                          <a:ln>
                            <a:noFill/>
                          </a:ln>
                          <a:solidFill>
                            <a:srgbClr val="595959"/>
                          </a:solidFill>
                          <a:effectLst/>
                          <a:latin typeface="+mn-lt"/>
                        </a:rPr>
                        <a:t>(In -Network) </a:t>
                      </a:r>
                    </a:p>
                    <a:p>
                      <a:pPr marR="0" indent="0" algn="l" rtl="0">
                        <a:spcBef>
                          <a:spcPts val="0"/>
                        </a:spcBef>
                        <a:spcAft>
                          <a:spcPts val="0"/>
                        </a:spcAft>
                      </a:pPr>
                      <a:r>
                        <a:rPr lang="en-US" sz="1000" kern="1400" dirty="0">
                          <a:ln>
                            <a:noFill/>
                          </a:ln>
                          <a:solidFill>
                            <a:srgbClr val="595959"/>
                          </a:solidFill>
                          <a:effectLst/>
                          <a:latin typeface="+mn-lt"/>
                        </a:rPr>
                        <a:t>Well Adult &amp; Well Child</a:t>
                      </a:r>
                    </a:p>
                    <a:p>
                      <a:pPr marR="0" indent="0" algn="l" rtl="0">
                        <a:spcBef>
                          <a:spcPts val="0"/>
                        </a:spcBef>
                        <a:spcAft>
                          <a:spcPts val="0"/>
                        </a:spcAft>
                      </a:pPr>
                      <a:r>
                        <a:rPr lang="en-US" sz="1000" kern="1400" dirty="0">
                          <a:ln>
                            <a:noFill/>
                          </a:ln>
                          <a:solidFill>
                            <a:srgbClr val="595959"/>
                          </a:solidFill>
                          <a:effectLst/>
                          <a:latin typeface="+mn-lt"/>
                        </a:rPr>
                        <a:t>Physician Office</a:t>
                      </a:r>
                    </a:p>
                    <a:p>
                      <a:pPr marR="0" indent="0" algn="l" rtl="0">
                        <a:spcBef>
                          <a:spcPts val="0"/>
                        </a:spcBef>
                        <a:spcAft>
                          <a:spcPts val="0"/>
                        </a:spcAft>
                      </a:pPr>
                      <a:r>
                        <a:rPr lang="en-US" sz="1000" kern="1400" dirty="0">
                          <a:ln>
                            <a:noFill/>
                          </a:ln>
                          <a:solidFill>
                            <a:srgbClr val="595959"/>
                          </a:solidFill>
                          <a:effectLst/>
                          <a:latin typeface="+mn-lt"/>
                        </a:rPr>
                        <a:t>Specialist Visit</a:t>
                      </a:r>
                    </a:p>
                    <a:p>
                      <a:pPr marR="0" indent="0" algn="l" rtl="0">
                        <a:spcBef>
                          <a:spcPts val="0"/>
                        </a:spcBef>
                        <a:spcAft>
                          <a:spcPts val="0"/>
                        </a:spcAft>
                      </a:pPr>
                      <a:r>
                        <a:rPr lang="en-US" sz="1000" kern="1400" dirty="0">
                          <a:ln>
                            <a:noFill/>
                          </a:ln>
                          <a:solidFill>
                            <a:srgbClr val="595959"/>
                          </a:solidFill>
                          <a:effectLst/>
                          <a:latin typeface="+mn-lt"/>
                        </a:rPr>
                        <a:t>X-Rays / Lab Diagnostics</a:t>
                      </a:r>
                    </a:p>
                  </a:txBody>
                  <a:tcPr marL="36576" marR="36576" marT="36576" marB="36576"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spcBef>
                          <a:spcPts val="0"/>
                        </a:spcBef>
                        <a:spcAft>
                          <a:spcPts val="0"/>
                        </a:spcAft>
                      </a:pPr>
                      <a:r>
                        <a:rPr lang="en-US" sz="1000" kern="1400" dirty="0">
                          <a:ln>
                            <a:noFill/>
                          </a:ln>
                          <a:solidFill>
                            <a:srgbClr val="595959"/>
                          </a:solidFill>
                          <a:effectLst/>
                          <a:latin typeface="+mn-lt"/>
                        </a:rPr>
                        <a:t> </a:t>
                      </a:r>
                    </a:p>
                    <a:p>
                      <a:pPr marR="0" indent="0" algn="ctr" rtl="0">
                        <a:spcBef>
                          <a:spcPts val="0"/>
                        </a:spcBef>
                        <a:spcAft>
                          <a:spcPts val="0"/>
                        </a:spcAft>
                      </a:pPr>
                      <a:r>
                        <a:rPr lang="en-US" sz="1000" kern="1400" dirty="0">
                          <a:ln>
                            <a:noFill/>
                          </a:ln>
                          <a:solidFill>
                            <a:srgbClr val="595959"/>
                          </a:solidFill>
                          <a:effectLst/>
                          <a:latin typeface="+mn-lt"/>
                        </a:rPr>
                        <a:t>100%</a:t>
                      </a:r>
                      <a:br>
                        <a:rPr lang="en-US" sz="1000" kern="1400" dirty="0">
                          <a:ln>
                            <a:noFill/>
                          </a:ln>
                          <a:solidFill>
                            <a:srgbClr val="595959"/>
                          </a:solidFill>
                          <a:effectLst/>
                          <a:latin typeface="+mn-lt"/>
                        </a:rPr>
                      </a:br>
                      <a:r>
                        <a:rPr lang="en-US" sz="1000" kern="1400" dirty="0">
                          <a:ln>
                            <a:noFill/>
                          </a:ln>
                          <a:solidFill>
                            <a:srgbClr val="595959"/>
                          </a:solidFill>
                          <a:effectLst/>
                          <a:latin typeface="+mn-lt"/>
                        </a:rPr>
                        <a:t>$30 Copay</a:t>
                      </a:r>
                    </a:p>
                    <a:p>
                      <a:pPr marR="0" indent="0" algn="ctr" rtl="0">
                        <a:spcBef>
                          <a:spcPts val="0"/>
                        </a:spcBef>
                        <a:spcAft>
                          <a:spcPts val="0"/>
                        </a:spcAft>
                      </a:pPr>
                      <a:r>
                        <a:rPr lang="en-US" sz="1000" kern="1400" dirty="0">
                          <a:ln>
                            <a:noFill/>
                          </a:ln>
                          <a:solidFill>
                            <a:srgbClr val="595959"/>
                          </a:solidFill>
                          <a:effectLst/>
                          <a:latin typeface="+mn-lt"/>
                        </a:rPr>
                        <a:t>($50) </a:t>
                      </a:r>
                      <a:r>
                        <a:rPr lang="en-US" sz="1000" b="1" kern="1400" dirty="0">
                          <a:ln>
                            <a:noFill/>
                          </a:ln>
                          <a:solidFill>
                            <a:srgbClr val="595959"/>
                          </a:solidFill>
                          <a:effectLst/>
                          <a:latin typeface="+mn-lt"/>
                        </a:rPr>
                        <a:t>$30 </a:t>
                      </a:r>
                      <a:r>
                        <a:rPr lang="en-US" sz="1000" kern="1400" dirty="0">
                          <a:ln>
                            <a:noFill/>
                          </a:ln>
                          <a:solidFill>
                            <a:srgbClr val="595959"/>
                          </a:solidFill>
                          <a:effectLst/>
                          <a:latin typeface="+mn-lt"/>
                        </a:rPr>
                        <a:t>Copay BAHMO; $50 Copay HMOIL</a:t>
                      </a:r>
                    </a:p>
                    <a:p>
                      <a:pPr marR="0" indent="0" algn="ctr" rtl="0">
                        <a:spcBef>
                          <a:spcPts val="0"/>
                        </a:spcBef>
                        <a:spcAft>
                          <a:spcPts val="0"/>
                        </a:spcAft>
                      </a:pPr>
                      <a:r>
                        <a:rPr lang="en-US" sz="1000" kern="1400" dirty="0">
                          <a:ln>
                            <a:noFill/>
                          </a:ln>
                          <a:solidFill>
                            <a:srgbClr val="595959"/>
                          </a:solidFill>
                          <a:effectLst/>
                          <a:latin typeface="+mn-lt"/>
                        </a:rPr>
                        <a:t>100%</a:t>
                      </a:r>
                    </a:p>
                  </a:txBody>
                  <a:tcPr marL="36576" marR="36576" marT="36576" marB="36576"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spcBef>
                          <a:spcPts val="0"/>
                        </a:spcBef>
                        <a:spcAft>
                          <a:spcPts val="0"/>
                        </a:spcAft>
                      </a:pPr>
                      <a:r>
                        <a:rPr lang="en-US" sz="1000" kern="1400" dirty="0">
                          <a:ln>
                            <a:noFill/>
                          </a:ln>
                          <a:solidFill>
                            <a:srgbClr val="595959"/>
                          </a:solidFill>
                          <a:effectLst/>
                          <a:latin typeface="+mn-lt"/>
                        </a:rPr>
                        <a:t> </a:t>
                      </a:r>
                    </a:p>
                    <a:p>
                      <a:pPr marR="0" indent="0" algn="ctr" rtl="0">
                        <a:spcBef>
                          <a:spcPts val="0"/>
                        </a:spcBef>
                        <a:spcAft>
                          <a:spcPts val="0"/>
                        </a:spcAft>
                      </a:pPr>
                      <a:r>
                        <a:rPr lang="en-US" sz="1000" kern="1400" dirty="0">
                          <a:ln>
                            <a:noFill/>
                          </a:ln>
                          <a:solidFill>
                            <a:srgbClr val="595959"/>
                          </a:solidFill>
                          <a:effectLst/>
                          <a:latin typeface="+mn-lt"/>
                        </a:rPr>
                        <a:t>100%</a:t>
                      </a:r>
                    </a:p>
                    <a:p>
                      <a:pPr marR="0" indent="0" algn="ctr" rtl="0">
                        <a:spcBef>
                          <a:spcPts val="0"/>
                        </a:spcBef>
                        <a:spcAft>
                          <a:spcPts val="0"/>
                        </a:spcAft>
                      </a:pPr>
                      <a:r>
                        <a:rPr lang="en-US" sz="1000" kern="1400" dirty="0">
                          <a:ln>
                            <a:noFill/>
                          </a:ln>
                          <a:solidFill>
                            <a:srgbClr val="595959"/>
                          </a:solidFill>
                          <a:effectLst/>
                          <a:latin typeface="+mn-lt"/>
                        </a:rPr>
                        <a:t>$30 copay</a:t>
                      </a:r>
                    </a:p>
                    <a:p>
                      <a:pPr marR="0" indent="0" algn="ctr" rtl="0">
                        <a:spcBef>
                          <a:spcPts val="0"/>
                        </a:spcBef>
                        <a:spcAft>
                          <a:spcPts val="0"/>
                        </a:spcAft>
                      </a:pPr>
                      <a:r>
                        <a:rPr lang="en-US" sz="1000" kern="1400" dirty="0">
                          <a:ln>
                            <a:noFill/>
                          </a:ln>
                          <a:solidFill>
                            <a:srgbClr val="595959"/>
                          </a:solidFill>
                          <a:effectLst/>
                          <a:latin typeface="+mn-lt"/>
                        </a:rPr>
                        <a:t>$30 BCS/50 PPO+ copay</a:t>
                      </a:r>
                    </a:p>
                    <a:p>
                      <a:pPr marR="0" indent="0" algn="ctr" rtl="0">
                        <a:spcBef>
                          <a:spcPts val="0"/>
                        </a:spcBef>
                        <a:spcAft>
                          <a:spcPts val="0"/>
                        </a:spcAft>
                      </a:pPr>
                      <a:r>
                        <a:rPr lang="en-US" sz="1000" kern="1400" dirty="0">
                          <a:ln>
                            <a:noFill/>
                          </a:ln>
                          <a:solidFill>
                            <a:srgbClr val="595959"/>
                          </a:solidFill>
                          <a:effectLst/>
                          <a:latin typeface="+mn-lt"/>
                        </a:rPr>
                        <a:t>Deductible then 80%</a:t>
                      </a:r>
                    </a:p>
                  </a:txBody>
                  <a:tcPr marL="36576" marR="36576" marT="36576" marB="36576"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spcBef>
                          <a:spcPts val="0"/>
                        </a:spcBef>
                        <a:spcAft>
                          <a:spcPts val="0"/>
                        </a:spcAft>
                      </a:pPr>
                      <a:r>
                        <a:rPr lang="en-US" sz="1000" b="1" kern="1400" dirty="0">
                          <a:ln>
                            <a:noFill/>
                          </a:ln>
                          <a:solidFill>
                            <a:srgbClr val="595959"/>
                          </a:solidFill>
                          <a:effectLst/>
                          <a:latin typeface="+mn-lt"/>
                        </a:rPr>
                        <a:t> </a:t>
                      </a:r>
                    </a:p>
                    <a:p>
                      <a:pPr marR="0" indent="0" algn="ctr" rtl="0">
                        <a:spcBef>
                          <a:spcPts val="0"/>
                        </a:spcBef>
                        <a:spcAft>
                          <a:spcPts val="0"/>
                        </a:spcAft>
                      </a:pPr>
                      <a:r>
                        <a:rPr lang="en-US" sz="1000" b="1" kern="1400" dirty="0">
                          <a:ln>
                            <a:noFill/>
                          </a:ln>
                          <a:solidFill>
                            <a:srgbClr val="595959"/>
                          </a:solidFill>
                          <a:effectLst/>
                          <a:latin typeface="+mn-lt"/>
                        </a:rPr>
                        <a:t>100%</a:t>
                      </a:r>
                    </a:p>
                    <a:p>
                      <a:pPr marR="0" indent="0" algn="ctr" rtl="0">
                        <a:spcBef>
                          <a:spcPts val="0"/>
                        </a:spcBef>
                        <a:spcAft>
                          <a:spcPts val="0"/>
                        </a:spcAft>
                      </a:pPr>
                      <a:r>
                        <a:rPr lang="en-US" sz="1000" b="1" kern="1400" dirty="0">
                          <a:ln>
                            <a:noFill/>
                          </a:ln>
                          <a:solidFill>
                            <a:srgbClr val="595959"/>
                          </a:solidFill>
                          <a:effectLst/>
                          <a:latin typeface="+mn-lt"/>
                        </a:rPr>
                        <a:t>Deductible then 80%</a:t>
                      </a:r>
                    </a:p>
                    <a:p>
                      <a:pPr marR="0" indent="0" algn="ctr" rtl="0">
                        <a:spcBef>
                          <a:spcPts val="0"/>
                        </a:spcBef>
                        <a:spcAft>
                          <a:spcPts val="0"/>
                        </a:spcAft>
                      </a:pPr>
                      <a:r>
                        <a:rPr lang="en-US" sz="1000" b="1" kern="1400" dirty="0">
                          <a:ln>
                            <a:noFill/>
                          </a:ln>
                          <a:solidFill>
                            <a:srgbClr val="595959"/>
                          </a:solidFill>
                          <a:effectLst/>
                          <a:latin typeface="+mn-lt"/>
                        </a:rPr>
                        <a:t>Deductible then 80%</a:t>
                      </a:r>
                    </a:p>
                    <a:p>
                      <a:pPr marR="0" indent="0" algn="ctr" rtl="0">
                        <a:spcBef>
                          <a:spcPts val="0"/>
                        </a:spcBef>
                        <a:spcAft>
                          <a:spcPts val="0"/>
                        </a:spcAft>
                      </a:pPr>
                      <a:r>
                        <a:rPr lang="en-US" sz="1000" b="1" kern="1400" dirty="0">
                          <a:ln>
                            <a:noFill/>
                          </a:ln>
                          <a:solidFill>
                            <a:srgbClr val="595959"/>
                          </a:solidFill>
                          <a:effectLst/>
                          <a:latin typeface="+mn-lt"/>
                        </a:rPr>
                        <a:t>Deductible then 80%</a:t>
                      </a:r>
                    </a:p>
                  </a:txBody>
                  <a:tcPr marL="36576" marR="36576" marT="36576" marB="36576"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9445989"/>
                  </a:ext>
                </a:extLst>
              </a:tr>
              <a:tr h="4213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l" rtl="0">
                        <a:spcBef>
                          <a:spcPts val="0"/>
                        </a:spcBef>
                        <a:spcAft>
                          <a:spcPts val="0"/>
                        </a:spcAft>
                      </a:pPr>
                      <a:r>
                        <a:rPr lang="en-US" sz="1000" b="1" kern="1400" dirty="0">
                          <a:ln>
                            <a:noFill/>
                          </a:ln>
                          <a:solidFill>
                            <a:srgbClr val="595959"/>
                          </a:solidFill>
                          <a:effectLst/>
                          <a:latin typeface="+mn-lt"/>
                        </a:rPr>
                        <a:t>Telemedicine (MDLive)</a:t>
                      </a:r>
                      <a:endParaRPr lang="en-US" sz="1000" kern="1400" dirty="0">
                        <a:ln>
                          <a:noFill/>
                        </a:ln>
                        <a:solidFill>
                          <a:srgbClr val="595959"/>
                        </a:solidFill>
                        <a:effectLst/>
                        <a:latin typeface="+mn-lt"/>
                      </a:endParaRPr>
                    </a:p>
                  </a:txBody>
                  <a:tcPr marL="36576" marR="36576" marT="36576" marB="36576"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spcBef>
                          <a:spcPts val="0"/>
                        </a:spcBef>
                        <a:spcAft>
                          <a:spcPts val="0"/>
                        </a:spcAft>
                      </a:pPr>
                      <a:r>
                        <a:rPr lang="en-US" sz="1000" kern="1400" dirty="0">
                          <a:ln>
                            <a:noFill/>
                          </a:ln>
                          <a:solidFill>
                            <a:srgbClr val="595959"/>
                          </a:solidFill>
                          <a:effectLst/>
                          <a:latin typeface="+mn-lt"/>
                        </a:rPr>
                        <a:t>No Coverage</a:t>
                      </a:r>
                    </a:p>
                  </a:txBody>
                  <a:tcPr marL="36576" marR="36576" marT="36576" marB="36576"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spcBef>
                          <a:spcPts val="0"/>
                        </a:spcBef>
                        <a:spcAft>
                          <a:spcPts val="0"/>
                        </a:spcAft>
                      </a:pPr>
                      <a:r>
                        <a:rPr lang="en-US" sz="1000" kern="1400" dirty="0">
                          <a:ln>
                            <a:noFill/>
                          </a:ln>
                          <a:solidFill>
                            <a:srgbClr val="595959"/>
                          </a:solidFill>
                          <a:effectLst/>
                          <a:latin typeface="+mn-lt"/>
                        </a:rPr>
                        <a:t>Based on type of service</a:t>
                      </a:r>
                    </a:p>
                  </a:txBody>
                  <a:tcPr marL="36576" marR="36576" marT="36576" marB="36576"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spcBef>
                          <a:spcPts val="0"/>
                        </a:spcBef>
                        <a:spcAft>
                          <a:spcPts val="0"/>
                        </a:spcAft>
                      </a:pPr>
                      <a:r>
                        <a:rPr lang="en-US" sz="1000" b="1" kern="1400" dirty="0">
                          <a:ln>
                            <a:noFill/>
                          </a:ln>
                          <a:solidFill>
                            <a:srgbClr val="595959"/>
                          </a:solidFill>
                          <a:effectLst/>
                          <a:latin typeface="+mn-lt"/>
                        </a:rPr>
                        <a:t>$48 fee until deductible is reached, then 80%</a:t>
                      </a:r>
                    </a:p>
                  </a:txBody>
                  <a:tcPr marL="36576" marR="36576" marT="36576" marB="36576"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852440"/>
                  </a:ext>
                </a:extLst>
              </a:tr>
              <a:tr h="42139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l" rtl="0">
                        <a:spcBef>
                          <a:spcPts val="0"/>
                        </a:spcBef>
                        <a:spcAft>
                          <a:spcPts val="0"/>
                        </a:spcAft>
                      </a:pPr>
                      <a:r>
                        <a:rPr lang="en-US" sz="1000" b="1" kern="1400" dirty="0">
                          <a:ln>
                            <a:noFill/>
                          </a:ln>
                          <a:solidFill>
                            <a:srgbClr val="595959"/>
                          </a:solidFill>
                          <a:effectLst/>
                          <a:latin typeface="+mn-lt"/>
                        </a:rPr>
                        <a:t>Emergency Room </a:t>
                      </a:r>
                      <a:endParaRPr lang="en-US" sz="1000" kern="1400" dirty="0">
                        <a:ln>
                          <a:noFill/>
                        </a:ln>
                        <a:solidFill>
                          <a:srgbClr val="595959"/>
                        </a:solidFill>
                        <a:effectLst/>
                        <a:latin typeface="+mn-lt"/>
                      </a:endParaRPr>
                    </a:p>
                  </a:txBody>
                  <a:tcPr marL="36576" marR="36576" marT="36576" marB="36576"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spcBef>
                          <a:spcPts val="0"/>
                        </a:spcBef>
                        <a:spcAft>
                          <a:spcPts val="0"/>
                        </a:spcAft>
                      </a:pPr>
                      <a:r>
                        <a:rPr lang="en-US" sz="1000" kern="1400" dirty="0">
                          <a:ln>
                            <a:noFill/>
                          </a:ln>
                          <a:solidFill>
                            <a:srgbClr val="595959"/>
                          </a:solidFill>
                          <a:effectLst/>
                          <a:latin typeface="+mn-lt"/>
                        </a:rPr>
                        <a:t>$250 Copay (copay waived if admitted)</a:t>
                      </a:r>
                    </a:p>
                  </a:txBody>
                  <a:tcPr marL="36576" marR="36576" marT="36576" marB="36576"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spcBef>
                          <a:spcPts val="0"/>
                        </a:spcBef>
                        <a:spcAft>
                          <a:spcPts val="0"/>
                        </a:spcAft>
                      </a:pPr>
                      <a:r>
                        <a:rPr lang="en-US" sz="1000" kern="1400" dirty="0">
                          <a:ln>
                            <a:noFill/>
                          </a:ln>
                          <a:solidFill>
                            <a:srgbClr val="595959"/>
                          </a:solidFill>
                          <a:effectLst/>
                          <a:latin typeface="+mn-lt"/>
                        </a:rPr>
                        <a:t>$300 Copay then 80%</a:t>
                      </a:r>
                    </a:p>
                  </a:txBody>
                  <a:tcPr marL="36576" marR="36576" marT="36576" marB="36576"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spcBef>
                          <a:spcPts val="0"/>
                        </a:spcBef>
                        <a:spcAft>
                          <a:spcPts val="0"/>
                        </a:spcAft>
                      </a:pPr>
                      <a:r>
                        <a:rPr lang="en-US" sz="1000" b="1" kern="1400" dirty="0">
                          <a:ln>
                            <a:noFill/>
                          </a:ln>
                          <a:solidFill>
                            <a:srgbClr val="595959"/>
                          </a:solidFill>
                          <a:effectLst/>
                          <a:latin typeface="+mn-lt"/>
                        </a:rPr>
                        <a:t>Deductible then 80%</a:t>
                      </a:r>
                    </a:p>
                  </a:txBody>
                  <a:tcPr marL="36576" marR="36576" marT="36576" marB="36576"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3282191"/>
                  </a:ext>
                </a:extLst>
              </a:tr>
              <a:tr h="113892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l" rtl="0">
                        <a:spcBef>
                          <a:spcPts val="0"/>
                        </a:spcBef>
                        <a:spcAft>
                          <a:spcPts val="0"/>
                        </a:spcAft>
                      </a:pPr>
                      <a:r>
                        <a:rPr lang="en-US" sz="1000" b="1" kern="1400" dirty="0">
                          <a:ln>
                            <a:noFill/>
                          </a:ln>
                          <a:solidFill>
                            <a:srgbClr val="595959"/>
                          </a:solidFill>
                          <a:effectLst/>
                          <a:latin typeface="+mn-lt"/>
                        </a:rPr>
                        <a:t>Prescription Drug Coverage</a:t>
                      </a:r>
                      <a:endParaRPr lang="en-US" sz="1000" kern="1400" dirty="0">
                        <a:ln>
                          <a:noFill/>
                        </a:ln>
                        <a:solidFill>
                          <a:srgbClr val="595959"/>
                        </a:solidFill>
                        <a:effectLst/>
                        <a:latin typeface="+mn-lt"/>
                      </a:endParaRPr>
                    </a:p>
                    <a:p>
                      <a:pPr marR="0" indent="0" algn="l" rtl="0">
                        <a:spcBef>
                          <a:spcPts val="0"/>
                        </a:spcBef>
                        <a:spcAft>
                          <a:spcPts val="0"/>
                        </a:spcAft>
                      </a:pPr>
                      <a:r>
                        <a:rPr lang="en-US" sz="1000" kern="1400" dirty="0">
                          <a:ln>
                            <a:noFill/>
                          </a:ln>
                          <a:solidFill>
                            <a:srgbClr val="595959"/>
                          </a:solidFill>
                          <a:effectLst/>
                          <a:latin typeface="+mn-lt"/>
                        </a:rPr>
                        <a:t>Through CVS / Caremark</a:t>
                      </a:r>
                    </a:p>
                    <a:p>
                      <a:pPr marR="0" indent="0" algn="l" rtl="0">
                        <a:spcBef>
                          <a:spcPts val="0"/>
                        </a:spcBef>
                        <a:spcAft>
                          <a:spcPts val="0"/>
                        </a:spcAft>
                      </a:pPr>
                      <a:r>
                        <a:rPr lang="en-US" sz="1000" kern="1400" dirty="0">
                          <a:ln>
                            <a:noFill/>
                          </a:ln>
                          <a:solidFill>
                            <a:srgbClr val="595959"/>
                          </a:solidFill>
                          <a:effectLst/>
                          <a:latin typeface="+mn-lt"/>
                        </a:rPr>
                        <a:t>Retail (Generic / Preferred / Non-Preferred)</a:t>
                      </a:r>
                    </a:p>
                    <a:p>
                      <a:pPr marR="0" indent="0" algn="l" rtl="0">
                        <a:spcBef>
                          <a:spcPts val="0"/>
                        </a:spcBef>
                        <a:spcAft>
                          <a:spcPts val="0"/>
                        </a:spcAft>
                      </a:pPr>
                      <a:r>
                        <a:rPr lang="en-US" sz="1000" kern="1400" dirty="0">
                          <a:ln>
                            <a:noFill/>
                          </a:ln>
                          <a:solidFill>
                            <a:srgbClr val="595959"/>
                          </a:solidFill>
                          <a:effectLst/>
                          <a:latin typeface="+mn-lt"/>
                        </a:rPr>
                        <a:t>30-Day Supply</a:t>
                      </a:r>
                    </a:p>
                    <a:p>
                      <a:pPr marR="0" indent="0" algn="l" rtl="0">
                        <a:spcBef>
                          <a:spcPts val="0"/>
                        </a:spcBef>
                        <a:spcAft>
                          <a:spcPts val="0"/>
                        </a:spcAft>
                      </a:pPr>
                      <a:r>
                        <a:rPr lang="en-US" sz="1000" kern="1400" dirty="0">
                          <a:ln>
                            <a:noFill/>
                          </a:ln>
                          <a:solidFill>
                            <a:srgbClr val="595959"/>
                          </a:solidFill>
                          <a:effectLst/>
                          <a:latin typeface="+mn-lt"/>
                        </a:rPr>
                        <a:t>Mail Order (Generic / Preferred / Non-Preferred)</a:t>
                      </a:r>
                    </a:p>
                    <a:p>
                      <a:pPr marR="0" indent="0" algn="l" rtl="0">
                        <a:spcBef>
                          <a:spcPts val="0"/>
                        </a:spcBef>
                        <a:spcAft>
                          <a:spcPts val="0"/>
                        </a:spcAft>
                      </a:pPr>
                      <a:r>
                        <a:rPr lang="en-US" sz="1000" kern="1400" dirty="0">
                          <a:ln>
                            <a:noFill/>
                          </a:ln>
                          <a:solidFill>
                            <a:srgbClr val="595959"/>
                          </a:solidFill>
                          <a:effectLst/>
                          <a:latin typeface="+mn-lt"/>
                        </a:rPr>
                        <a:t>90-Day Supply</a:t>
                      </a:r>
                    </a:p>
                  </a:txBody>
                  <a:tcPr marL="36576" marR="36576" marT="36576" marB="36576"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spcBef>
                          <a:spcPts val="0"/>
                        </a:spcBef>
                        <a:spcAft>
                          <a:spcPts val="0"/>
                        </a:spcAft>
                      </a:pPr>
                      <a:r>
                        <a:rPr lang="en-US" sz="1000" kern="1400" dirty="0">
                          <a:ln>
                            <a:noFill/>
                          </a:ln>
                          <a:solidFill>
                            <a:srgbClr val="595959"/>
                          </a:solidFill>
                          <a:effectLst/>
                          <a:latin typeface="+mn-lt"/>
                        </a:rPr>
                        <a:t>$10/40/60</a:t>
                      </a:r>
                    </a:p>
                    <a:p>
                      <a:pPr marR="0" indent="0" algn="ctr" rtl="0">
                        <a:spcBef>
                          <a:spcPts val="0"/>
                        </a:spcBef>
                        <a:spcAft>
                          <a:spcPts val="0"/>
                        </a:spcAft>
                      </a:pPr>
                      <a:r>
                        <a:rPr lang="en-US" sz="1000" kern="1400" dirty="0">
                          <a:ln>
                            <a:noFill/>
                          </a:ln>
                          <a:solidFill>
                            <a:srgbClr val="595959"/>
                          </a:solidFill>
                          <a:effectLst/>
                          <a:latin typeface="+mn-lt"/>
                        </a:rPr>
                        <a:t> </a:t>
                      </a:r>
                    </a:p>
                    <a:p>
                      <a:pPr marR="0" indent="0" algn="ctr" rtl="0">
                        <a:spcBef>
                          <a:spcPts val="0"/>
                        </a:spcBef>
                        <a:spcAft>
                          <a:spcPts val="0"/>
                        </a:spcAft>
                      </a:pPr>
                      <a:r>
                        <a:rPr lang="en-US" sz="1000" kern="1400" dirty="0">
                          <a:ln>
                            <a:noFill/>
                          </a:ln>
                          <a:solidFill>
                            <a:srgbClr val="595959"/>
                          </a:solidFill>
                          <a:effectLst/>
                          <a:latin typeface="+mn-lt"/>
                        </a:rPr>
                        <a:t>$20/80/120</a:t>
                      </a:r>
                    </a:p>
                  </a:txBody>
                  <a:tcPr marL="36576" marR="36576" marT="36576" marB="36576"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spcBef>
                          <a:spcPts val="0"/>
                        </a:spcBef>
                        <a:spcAft>
                          <a:spcPts val="0"/>
                        </a:spcAft>
                      </a:pPr>
                      <a:r>
                        <a:rPr lang="en-US" sz="1000" kern="1400" dirty="0">
                          <a:ln>
                            <a:noFill/>
                          </a:ln>
                          <a:solidFill>
                            <a:srgbClr val="595959"/>
                          </a:solidFill>
                          <a:effectLst/>
                          <a:latin typeface="+mn-lt"/>
                        </a:rPr>
                        <a:t>$10/40/60/80%</a:t>
                      </a:r>
                    </a:p>
                    <a:p>
                      <a:pPr marR="0" indent="0" algn="ctr" rtl="0">
                        <a:spcBef>
                          <a:spcPts val="0"/>
                        </a:spcBef>
                        <a:spcAft>
                          <a:spcPts val="0"/>
                        </a:spcAft>
                      </a:pPr>
                      <a:r>
                        <a:rPr lang="en-US" sz="1000" kern="1400" dirty="0">
                          <a:ln>
                            <a:noFill/>
                          </a:ln>
                          <a:solidFill>
                            <a:srgbClr val="595959"/>
                          </a:solidFill>
                          <a:effectLst/>
                          <a:latin typeface="+mn-lt"/>
                        </a:rPr>
                        <a:t> </a:t>
                      </a:r>
                    </a:p>
                    <a:p>
                      <a:pPr marR="0" indent="0" algn="ctr" rtl="0">
                        <a:spcBef>
                          <a:spcPts val="0"/>
                        </a:spcBef>
                        <a:spcAft>
                          <a:spcPts val="0"/>
                        </a:spcAft>
                      </a:pPr>
                      <a:r>
                        <a:rPr lang="en-US" sz="1000" kern="1400" dirty="0">
                          <a:ln>
                            <a:noFill/>
                          </a:ln>
                          <a:solidFill>
                            <a:srgbClr val="595959"/>
                          </a:solidFill>
                          <a:effectLst/>
                          <a:latin typeface="+mn-lt"/>
                        </a:rPr>
                        <a:t>$50/160/300</a:t>
                      </a:r>
                    </a:p>
                  </a:txBody>
                  <a:tcPr marL="36576" marR="36576" marT="36576" marB="36576"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R="0" indent="0" algn="ctr" rtl="0">
                        <a:spcBef>
                          <a:spcPts val="0"/>
                        </a:spcBef>
                        <a:spcAft>
                          <a:spcPts val="0"/>
                        </a:spcAft>
                      </a:pPr>
                      <a:r>
                        <a:rPr lang="en-US" sz="1000" b="1" kern="1400" dirty="0">
                          <a:ln>
                            <a:noFill/>
                          </a:ln>
                          <a:solidFill>
                            <a:srgbClr val="595959"/>
                          </a:solidFill>
                          <a:effectLst/>
                          <a:latin typeface="+mn-lt"/>
                        </a:rPr>
                        <a:t>Deductible then 80%</a:t>
                      </a:r>
                    </a:p>
                    <a:p>
                      <a:pPr marR="0" indent="0" algn="ctr" rtl="0">
                        <a:spcBef>
                          <a:spcPts val="0"/>
                        </a:spcBef>
                        <a:spcAft>
                          <a:spcPts val="0"/>
                        </a:spcAft>
                      </a:pPr>
                      <a:r>
                        <a:rPr lang="en-US" sz="1000" b="1" kern="1400" dirty="0">
                          <a:ln>
                            <a:noFill/>
                          </a:ln>
                          <a:solidFill>
                            <a:srgbClr val="595959"/>
                          </a:solidFill>
                          <a:effectLst/>
                          <a:latin typeface="+mn-lt"/>
                        </a:rPr>
                        <a:t>Certain generic &amp; brand drug maintenance medication covered at 100%, no cost to member</a:t>
                      </a:r>
                    </a:p>
                  </a:txBody>
                  <a:tcPr marL="36576" marR="36576" marT="36576" marB="36576" anchor="ctr">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95321"/>
                  </a:ext>
                </a:extLst>
              </a:tr>
            </a:tbl>
          </a:graphicData>
        </a:graphic>
      </p:graphicFrame>
      <p:sp>
        <p:nvSpPr>
          <p:cNvPr id="6" name="Rectangle 5">
            <a:extLst>
              <a:ext uri="{FF2B5EF4-FFF2-40B4-BE49-F238E27FC236}">
                <a16:creationId xmlns:a16="http://schemas.microsoft.com/office/drawing/2014/main" id="{DDD46DE1-DAC8-4987-BF7C-B7C774530ABF}"/>
              </a:ext>
            </a:extLst>
          </p:cNvPr>
          <p:cNvSpPr/>
          <p:nvPr/>
        </p:nvSpPr>
        <p:spPr>
          <a:xfrm>
            <a:off x="9712905" y="693019"/>
            <a:ext cx="2106918" cy="545752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5180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A04A5F-D2B4-4F7E-A6D0-A52396757A9E}"/>
              </a:ext>
            </a:extLst>
          </p:cNvPr>
          <p:cNvSpPr>
            <a:spLocks noGrp="1"/>
          </p:cNvSpPr>
          <p:nvPr>
            <p:ph type="title"/>
          </p:nvPr>
        </p:nvSpPr>
        <p:spPr>
          <a:xfrm>
            <a:off x="726475" y="242950"/>
            <a:ext cx="10264775" cy="1143000"/>
          </a:xfrm>
        </p:spPr>
        <p:txBody>
          <a:bodyPr>
            <a:normAutofit fontScale="90000"/>
          </a:bodyPr>
          <a:lstStyle/>
          <a:p>
            <a:r>
              <a:rPr lang="en-US" dirty="0"/>
              <a:t>HSA: What is it? – </a:t>
            </a:r>
            <a:r>
              <a:rPr lang="en-US" dirty="0" err="1"/>
              <a:t>Compenent</a:t>
            </a:r>
            <a:r>
              <a:rPr lang="en-US" dirty="0"/>
              <a:t> 2 – Health Savings Account</a:t>
            </a:r>
          </a:p>
        </p:txBody>
      </p:sp>
      <p:sp>
        <p:nvSpPr>
          <p:cNvPr id="7" name="TextBox 6">
            <a:extLst>
              <a:ext uri="{FF2B5EF4-FFF2-40B4-BE49-F238E27FC236}">
                <a16:creationId xmlns:a16="http://schemas.microsoft.com/office/drawing/2014/main" id="{8DB4D47A-E430-4993-81CC-272B4B8E8253}"/>
              </a:ext>
            </a:extLst>
          </p:cNvPr>
          <p:cNvSpPr txBox="1"/>
          <p:nvPr/>
        </p:nvSpPr>
        <p:spPr>
          <a:xfrm>
            <a:off x="2182526" y="1886823"/>
            <a:ext cx="8078003" cy="2547364"/>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A </a:t>
            </a:r>
            <a:r>
              <a:rPr kumimoji="0" lang="en-US" sz="2800" b="1" i="0" u="none" strike="noStrike" kern="0" cap="none" spc="0" normalizeH="0" baseline="0" noProof="0" dirty="0">
                <a:ln>
                  <a:noFill/>
                </a:ln>
                <a:solidFill>
                  <a:prstClr val="black">
                    <a:lumMod val="50000"/>
                    <a:lumOff val="50000"/>
                  </a:prstClr>
                </a:solidFill>
                <a:effectLst/>
                <a:uLnTx/>
                <a:uFillTx/>
                <a:latin typeface="Calibri" panose="020F0502020204030204"/>
                <a:ea typeface="+mn-ea"/>
                <a:cs typeface="+mn-cs"/>
              </a:rPr>
              <a:t>tax-exempt savings account</a:t>
            </a:r>
            <a:r>
              <a:rPr kumimoji="0" lang="en-US" sz="2800" b="0" i="0" u="none" strike="noStrike" kern="0" cap="none" spc="0" normalizeH="0" baseline="0" noProof="0" dirty="0">
                <a:ln>
                  <a:noFill/>
                </a:ln>
                <a:solidFill>
                  <a:prstClr val="black">
                    <a:lumMod val="50000"/>
                    <a:lumOff val="50000"/>
                  </a:prstClr>
                </a:solidFill>
                <a:effectLst/>
                <a:uLnTx/>
                <a:uFillTx/>
                <a:latin typeface="Calibri" panose="020F0502020204030204"/>
                <a:ea typeface="+mn-ea"/>
                <a:cs typeface="+mn-cs"/>
              </a:rPr>
              <a:t> funded with tax-free dollars, and used exclusively to pay for </a:t>
            </a:r>
            <a:r>
              <a:rPr kumimoji="0" lang="en-US" sz="2800" b="1" i="0" u="none" strike="noStrike" kern="0" cap="none" spc="0" normalizeH="0" baseline="0" noProof="0" dirty="0">
                <a:ln>
                  <a:noFill/>
                </a:ln>
                <a:solidFill>
                  <a:prstClr val="black">
                    <a:lumMod val="50000"/>
                    <a:lumOff val="50000"/>
                  </a:prstClr>
                </a:solidFill>
                <a:effectLst/>
                <a:uLnTx/>
                <a:uFillTx/>
                <a:latin typeface="Calibri" panose="020F0502020204030204"/>
                <a:ea typeface="+mn-ea"/>
                <a:cs typeface="+mn-cs"/>
              </a:rPr>
              <a:t>qualified medical expenses</a:t>
            </a:r>
            <a:r>
              <a:rPr kumimoji="0" lang="en-US" sz="2800" b="0" i="0" u="none" strike="noStrike" kern="0" cap="none" spc="0" normalizeH="0" baseline="0" noProof="0" dirty="0">
                <a:ln>
                  <a:noFill/>
                </a:ln>
                <a:solidFill>
                  <a:prstClr val="black">
                    <a:lumMod val="50000"/>
                    <a:lumOff val="50000"/>
                  </a:prstClr>
                </a:solidFill>
                <a:effectLst/>
                <a:uLnTx/>
                <a:uFillTx/>
                <a:latin typeface="Calibri" panose="020F0502020204030204"/>
                <a:ea typeface="+mn-ea"/>
                <a:cs typeface="+mn-cs"/>
              </a:rPr>
              <a:t> – current or future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lumMod val="50000"/>
                    <a:lumOff val="50000"/>
                  </a:prstClr>
                </a:solidFill>
                <a:effectLst/>
                <a:uLnTx/>
                <a:uFillTx/>
                <a:latin typeface="Calibri" panose="020F0502020204030204"/>
                <a:ea typeface="+mn-ea"/>
                <a:cs typeface="+mn-cs"/>
              </a:rPr>
              <a:t>If you enroll in the HD PPO and elect to put $ in the HSA, Thresholds will provide an account through WEX</a:t>
            </a:r>
          </a:p>
        </p:txBody>
      </p:sp>
    </p:spTree>
    <p:extLst>
      <p:ext uri="{BB962C8B-B14F-4D97-AF65-F5344CB8AC3E}">
        <p14:creationId xmlns:p14="http://schemas.microsoft.com/office/powerpoint/2010/main" val="201317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640385-4103-42CD-93CB-F3F49EA7D3B6}"/>
              </a:ext>
            </a:extLst>
          </p:cNvPr>
          <p:cNvSpPr>
            <a:spLocks noGrp="1"/>
          </p:cNvSpPr>
          <p:nvPr>
            <p:ph sz="quarter" idx="14"/>
          </p:nvPr>
        </p:nvSpPr>
        <p:spPr>
          <a:xfrm>
            <a:off x="2333405" y="2240845"/>
            <a:ext cx="9439495" cy="2532255"/>
          </a:xfrm>
        </p:spPr>
        <p:txBody>
          <a:bodyPr>
            <a:normAutofit fontScale="92500"/>
          </a:bodyPr>
          <a:lstStyle/>
          <a:p>
            <a:pPr marL="914400" lvl="2" indent="0">
              <a:spcAft>
                <a:spcPts val="2200"/>
              </a:spcAft>
              <a:buNone/>
            </a:pPr>
            <a:r>
              <a:rPr lang="en-US" sz="2800" dirty="0"/>
              <a:t>Not covered under another medical plan that is not a HDHP</a:t>
            </a:r>
          </a:p>
          <a:p>
            <a:pPr marL="914400" lvl="2" indent="0">
              <a:spcAft>
                <a:spcPts val="2200"/>
              </a:spcAft>
              <a:buNone/>
            </a:pPr>
            <a:r>
              <a:rPr lang="en-US" sz="2800" dirty="0"/>
              <a:t>Not entitled to Medicare benefits</a:t>
            </a:r>
          </a:p>
          <a:p>
            <a:pPr marL="914400" lvl="2" indent="0">
              <a:spcAft>
                <a:spcPts val="2200"/>
              </a:spcAft>
              <a:buNone/>
            </a:pPr>
            <a:r>
              <a:rPr lang="en-US" sz="2800" dirty="0"/>
              <a:t>Not eligible to be claimed on another person’s tax return medical expenses</a:t>
            </a:r>
          </a:p>
          <a:p>
            <a:pPr marL="0" indent="0">
              <a:buNone/>
            </a:pPr>
            <a:endParaRPr lang="en-US" dirty="0"/>
          </a:p>
        </p:txBody>
      </p:sp>
      <p:sp>
        <p:nvSpPr>
          <p:cNvPr id="3" name="Title 2">
            <a:extLst>
              <a:ext uri="{FF2B5EF4-FFF2-40B4-BE49-F238E27FC236}">
                <a16:creationId xmlns:a16="http://schemas.microsoft.com/office/drawing/2014/main" id="{4E7617B2-3540-43F7-8F4D-9B990600C34E}"/>
              </a:ext>
            </a:extLst>
          </p:cNvPr>
          <p:cNvSpPr>
            <a:spLocks noGrp="1"/>
          </p:cNvSpPr>
          <p:nvPr>
            <p:ph type="title"/>
          </p:nvPr>
        </p:nvSpPr>
        <p:spPr>
          <a:xfrm>
            <a:off x="2449229" y="358458"/>
            <a:ext cx="9274174" cy="1143000"/>
          </a:xfrm>
        </p:spPr>
        <p:txBody>
          <a:bodyPr/>
          <a:lstStyle/>
          <a:p>
            <a:r>
              <a:rPr lang="en-US" dirty="0"/>
              <a:t>HSA: Who’s Eligible?</a:t>
            </a:r>
          </a:p>
        </p:txBody>
      </p:sp>
      <p:sp>
        <p:nvSpPr>
          <p:cNvPr id="4" name="Content Placeholder 1">
            <a:extLst>
              <a:ext uri="{FF2B5EF4-FFF2-40B4-BE49-F238E27FC236}">
                <a16:creationId xmlns:a16="http://schemas.microsoft.com/office/drawing/2014/main" id="{2DF4EEF5-FDB3-48FD-AA07-6B099A907367}"/>
              </a:ext>
            </a:extLst>
          </p:cNvPr>
          <p:cNvSpPr txBox="1">
            <a:spLocks/>
          </p:cNvSpPr>
          <p:nvPr/>
        </p:nvSpPr>
        <p:spPr>
          <a:xfrm>
            <a:off x="2485805" y="1493025"/>
            <a:ext cx="9287095" cy="5644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DB813"/>
              </a:buClr>
              <a:buSzPct val="85000"/>
              <a:buFont typeface="Calibri" panose="020F050202020403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lumMod val="65000"/>
                  <a:lumOff val="35000"/>
                </a:schemeClr>
              </a:buClr>
              <a:buSzPct val="85000"/>
              <a:buFont typeface="Calibri" panose="020F050202020403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lumMod val="65000"/>
                  <a:lumOff val="35000"/>
                </a:schemeClr>
              </a:buClr>
              <a:buSzPct val="85000"/>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Calibri" panose="020F0502020204030204" pitchFamily="34" charset="0"/>
              <a:buNone/>
            </a:pPr>
            <a:r>
              <a:rPr lang="en-US" b="1" dirty="0"/>
              <a:t>You’re eligible if you’re:</a:t>
            </a:r>
          </a:p>
        </p:txBody>
      </p:sp>
      <p:sp>
        <p:nvSpPr>
          <p:cNvPr id="5" name="Rectangle 4">
            <a:extLst>
              <a:ext uri="{FF2B5EF4-FFF2-40B4-BE49-F238E27FC236}">
                <a16:creationId xmlns:a16="http://schemas.microsoft.com/office/drawing/2014/main" id="{23C0978F-84A9-4E43-8EC4-1344FEC554C6}"/>
              </a:ext>
            </a:extLst>
          </p:cNvPr>
          <p:cNvSpPr/>
          <p:nvPr/>
        </p:nvSpPr>
        <p:spPr>
          <a:xfrm>
            <a:off x="2580537" y="2166659"/>
            <a:ext cx="567111" cy="567111"/>
          </a:xfrm>
          <a:prstGeom prst="rect">
            <a:avLst/>
          </a:prstGeom>
          <a:solidFill>
            <a:srgbClr val="FDB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550AD92-AD6B-480A-ACE5-057439EF1664}"/>
              </a:ext>
            </a:extLst>
          </p:cNvPr>
          <p:cNvSpPr txBox="1"/>
          <p:nvPr/>
        </p:nvSpPr>
        <p:spPr>
          <a:xfrm>
            <a:off x="2556104" y="2148995"/>
            <a:ext cx="567111" cy="584775"/>
          </a:xfrm>
          <a:prstGeom prst="rect">
            <a:avLst/>
          </a:prstGeom>
          <a:noFill/>
        </p:spPr>
        <p:txBody>
          <a:bodyPr wrap="square" rtlCol="0">
            <a:spAutoFit/>
          </a:bodyPr>
          <a:lstStyle/>
          <a:p>
            <a:pPr algn="ctr"/>
            <a:r>
              <a:rPr lang="en-US" sz="3200" b="1" dirty="0">
                <a:solidFill>
                  <a:schemeClr val="bg1"/>
                </a:solidFill>
                <a:latin typeface="Franklin Gothic Demi Cond" panose="020B0706030402020204" pitchFamily="34" charset="0"/>
                <a:cs typeface="Arial" panose="020B0604020202020204" pitchFamily="34" charset="0"/>
              </a:rPr>
              <a:t>1</a:t>
            </a:r>
          </a:p>
        </p:txBody>
      </p:sp>
      <p:sp>
        <p:nvSpPr>
          <p:cNvPr id="7" name="Rectangle 6">
            <a:extLst>
              <a:ext uri="{FF2B5EF4-FFF2-40B4-BE49-F238E27FC236}">
                <a16:creationId xmlns:a16="http://schemas.microsoft.com/office/drawing/2014/main" id="{4779C3B9-E8D5-4B80-B12A-EFF9A5357E17}"/>
              </a:ext>
            </a:extLst>
          </p:cNvPr>
          <p:cNvSpPr/>
          <p:nvPr/>
        </p:nvSpPr>
        <p:spPr>
          <a:xfrm>
            <a:off x="2580537" y="2881121"/>
            <a:ext cx="567111" cy="567111"/>
          </a:xfrm>
          <a:prstGeom prst="rect">
            <a:avLst/>
          </a:prstGeom>
          <a:solidFill>
            <a:srgbClr val="FDB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3C3C856-913F-423A-8FDB-F425DF51C443}"/>
              </a:ext>
            </a:extLst>
          </p:cNvPr>
          <p:cNvSpPr txBox="1"/>
          <p:nvPr/>
        </p:nvSpPr>
        <p:spPr>
          <a:xfrm>
            <a:off x="2579856" y="2863457"/>
            <a:ext cx="567111" cy="584775"/>
          </a:xfrm>
          <a:prstGeom prst="rect">
            <a:avLst/>
          </a:prstGeom>
          <a:noFill/>
        </p:spPr>
        <p:txBody>
          <a:bodyPr wrap="square" rtlCol="0">
            <a:spAutoFit/>
          </a:bodyPr>
          <a:lstStyle/>
          <a:p>
            <a:pPr algn="ctr"/>
            <a:r>
              <a:rPr lang="en-US" sz="3200" b="1" dirty="0">
                <a:solidFill>
                  <a:schemeClr val="bg1"/>
                </a:solidFill>
                <a:latin typeface="Franklin Gothic Demi Cond" panose="020B0706030402020204" pitchFamily="34" charset="0"/>
                <a:cs typeface="Arial" panose="020B0604020202020204" pitchFamily="34" charset="0"/>
              </a:rPr>
              <a:t>2</a:t>
            </a:r>
          </a:p>
        </p:txBody>
      </p:sp>
      <p:sp>
        <p:nvSpPr>
          <p:cNvPr id="9" name="Rectangle 8">
            <a:extLst>
              <a:ext uri="{FF2B5EF4-FFF2-40B4-BE49-F238E27FC236}">
                <a16:creationId xmlns:a16="http://schemas.microsoft.com/office/drawing/2014/main" id="{C50AC516-03D1-42EF-9217-2DB24E106DEF}"/>
              </a:ext>
            </a:extLst>
          </p:cNvPr>
          <p:cNvSpPr/>
          <p:nvPr/>
        </p:nvSpPr>
        <p:spPr>
          <a:xfrm>
            <a:off x="2580537" y="3741716"/>
            <a:ext cx="567111" cy="567111"/>
          </a:xfrm>
          <a:prstGeom prst="rect">
            <a:avLst/>
          </a:prstGeom>
          <a:solidFill>
            <a:srgbClr val="FDB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076FBD3-1290-4306-A001-3CCEE71C714D}"/>
              </a:ext>
            </a:extLst>
          </p:cNvPr>
          <p:cNvSpPr txBox="1"/>
          <p:nvPr/>
        </p:nvSpPr>
        <p:spPr>
          <a:xfrm>
            <a:off x="2579859" y="3724052"/>
            <a:ext cx="567111" cy="584775"/>
          </a:xfrm>
          <a:prstGeom prst="rect">
            <a:avLst/>
          </a:prstGeom>
          <a:noFill/>
        </p:spPr>
        <p:txBody>
          <a:bodyPr wrap="square" rtlCol="0">
            <a:spAutoFit/>
          </a:bodyPr>
          <a:lstStyle/>
          <a:p>
            <a:pPr algn="ctr"/>
            <a:r>
              <a:rPr lang="en-US" sz="3200" b="1" dirty="0">
                <a:solidFill>
                  <a:schemeClr val="bg1"/>
                </a:solidFill>
                <a:latin typeface="Franklin Gothic Demi Cond" panose="020B0706030402020204" pitchFamily="34" charset="0"/>
                <a:cs typeface="Arial" panose="020B0604020202020204" pitchFamily="34" charset="0"/>
              </a:rPr>
              <a:t>3</a:t>
            </a:r>
          </a:p>
        </p:txBody>
      </p:sp>
      <p:pic>
        <p:nvPicPr>
          <p:cNvPr id="12" name="Picture 11">
            <a:extLst>
              <a:ext uri="{FF2B5EF4-FFF2-40B4-BE49-F238E27FC236}">
                <a16:creationId xmlns:a16="http://schemas.microsoft.com/office/drawing/2014/main" id="{C4E8D93F-E69A-4A2C-A834-2F43A29684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388" t="859" r="37962" b="58"/>
          <a:stretch/>
        </p:blipFill>
        <p:spPr>
          <a:xfrm>
            <a:off x="0" y="0"/>
            <a:ext cx="1941297" cy="6129653"/>
          </a:xfrm>
          <a:prstGeom prst="rect">
            <a:avLst/>
          </a:prstGeom>
        </p:spPr>
      </p:pic>
    </p:spTree>
    <p:extLst>
      <p:ext uri="{BB962C8B-B14F-4D97-AF65-F5344CB8AC3E}">
        <p14:creationId xmlns:p14="http://schemas.microsoft.com/office/powerpoint/2010/main" val="1534766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960CD23D-94D2-447B-AACB-07849DE0B689}"/>
              </a:ext>
            </a:extLst>
          </p:cNvPr>
          <p:cNvSpPr>
            <a:spLocks noGrp="1"/>
          </p:cNvSpPr>
          <p:nvPr>
            <p:ph sz="quarter" idx="13"/>
          </p:nvPr>
        </p:nvSpPr>
        <p:spPr>
          <a:xfrm>
            <a:off x="781051" y="1493025"/>
            <a:ext cx="10629898" cy="640852"/>
          </a:xfrm>
        </p:spPr>
        <p:txBody>
          <a:bodyPr>
            <a:normAutofit/>
          </a:bodyPr>
          <a:lstStyle/>
          <a:p>
            <a:pPr marL="0" indent="0">
              <a:buNone/>
            </a:pPr>
            <a:r>
              <a:rPr lang="en-US" b="1" dirty="0"/>
              <a:t>You can contribute to an HSA.</a:t>
            </a:r>
            <a:endParaRPr lang="en-US" dirty="0"/>
          </a:p>
        </p:txBody>
      </p:sp>
      <p:sp>
        <p:nvSpPr>
          <p:cNvPr id="3" name="Title 2">
            <a:extLst>
              <a:ext uri="{FF2B5EF4-FFF2-40B4-BE49-F238E27FC236}">
                <a16:creationId xmlns:a16="http://schemas.microsoft.com/office/drawing/2014/main" id="{3A83EE36-A757-48A1-8AB2-D556DBE8C500}"/>
              </a:ext>
            </a:extLst>
          </p:cNvPr>
          <p:cNvSpPr>
            <a:spLocks noGrp="1"/>
          </p:cNvSpPr>
          <p:nvPr>
            <p:ph type="title"/>
          </p:nvPr>
        </p:nvSpPr>
        <p:spPr/>
        <p:txBody>
          <a:bodyPr/>
          <a:lstStyle/>
          <a:p>
            <a:r>
              <a:rPr lang="en-US" dirty="0"/>
              <a:t>HSA: Contributions</a:t>
            </a:r>
          </a:p>
        </p:txBody>
      </p:sp>
      <p:graphicFrame>
        <p:nvGraphicFramePr>
          <p:cNvPr id="13" name="Table 12">
            <a:extLst>
              <a:ext uri="{FF2B5EF4-FFF2-40B4-BE49-F238E27FC236}">
                <a16:creationId xmlns:a16="http://schemas.microsoft.com/office/drawing/2014/main" id="{5A4C801A-DB41-47BF-9923-AD9F2755C78F}"/>
              </a:ext>
            </a:extLst>
          </p:cNvPr>
          <p:cNvGraphicFramePr>
            <a:graphicFrameLocks noGrp="1"/>
          </p:cNvGraphicFramePr>
          <p:nvPr>
            <p:extLst>
              <p:ext uri="{D42A27DB-BD31-4B8C-83A1-F6EECF244321}">
                <p14:modId xmlns:p14="http://schemas.microsoft.com/office/powerpoint/2010/main" val="958215052"/>
              </p:ext>
            </p:extLst>
          </p:nvPr>
        </p:nvGraphicFramePr>
        <p:xfrm>
          <a:off x="781051" y="2284254"/>
          <a:ext cx="10629898" cy="1317194"/>
        </p:xfrm>
        <a:graphic>
          <a:graphicData uri="http://schemas.openxmlformats.org/drawingml/2006/table">
            <a:tbl>
              <a:tblPr firstRow="1" bandRow="1">
                <a:tableStyleId>{5C22544A-7EE6-4342-B048-85BDC9FD1C3A}</a:tableStyleId>
              </a:tblPr>
              <a:tblGrid>
                <a:gridCol w="4511620">
                  <a:extLst>
                    <a:ext uri="{9D8B030D-6E8A-4147-A177-3AD203B41FA5}">
                      <a16:colId xmlns:a16="http://schemas.microsoft.com/office/drawing/2014/main" val="4086853209"/>
                    </a:ext>
                  </a:extLst>
                </a:gridCol>
                <a:gridCol w="3124785">
                  <a:extLst>
                    <a:ext uri="{9D8B030D-6E8A-4147-A177-3AD203B41FA5}">
                      <a16:colId xmlns:a16="http://schemas.microsoft.com/office/drawing/2014/main" val="1570469669"/>
                    </a:ext>
                  </a:extLst>
                </a:gridCol>
                <a:gridCol w="2993493">
                  <a:extLst>
                    <a:ext uri="{9D8B030D-6E8A-4147-A177-3AD203B41FA5}">
                      <a16:colId xmlns:a16="http://schemas.microsoft.com/office/drawing/2014/main" val="419830887"/>
                    </a:ext>
                  </a:extLst>
                </a:gridCol>
              </a:tblGrid>
              <a:tr h="658597">
                <a:tc>
                  <a:txBody>
                    <a:bodyPr/>
                    <a:lstStyle/>
                    <a:p>
                      <a:r>
                        <a:rPr lang="en-US" sz="2600" dirty="0"/>
                        <a:t>2023 Tax-Free Contribution</a:t>
                      </a:r>
                    </a:p>
                  </a:txBody>
                  <a:tcPr marL="182880" anchor="ctr">
                    <a:solidFill>
                      <a:srgbClr val="595959"/>
                    </a:solidFill>
                  </a:tcPr>
                </a:tc>
                <a:tc>
                  <a:txBody>
                    <a:bodyPr/>
                    <a:lstStyle/>
                    <a:p>
                      <a:pPr algn="ctr"/>
                      <a:r>
                        <a:rPr lang="en-US" sz="2600" dirty="0"/>
                        <a:t>Employee Only</a:t>
                      </a:r>
                    </a:p>
                  </a:txBody>
                  <a:tcPr anchor="ctr">
                    <a:solidFill>
                      <a:srgbClr val="595959"/>
                    </a:solidFill>
                  </a:tcPr>
                </a:tc>
                <a:tc>
                  <a:txBody>
                    <a:bodyPr/>
                    <a:lstStyle/>
                    <a:p>
                      <a:pPr algn="ctr"/>
                      <a:r>
                        <a:rPr lang="en-US" sz="2600" dirty="0"/>
                        <a:t>Family</a:t>
                      </a:r>
                    </a:p>
                  </a:txBody>
                  <a:tcPr anchor="ctr">
                    <a:solidFill>
                      <a:srgbClr val="595959"/>
                    </a:solidFill>
                  </a:tcPr>
                </a:tc>
                <a:extLst>
                  <a:ext uri="{0D108BD9-81ED-4DB2-BD59-A6C34878D82A}">
                    <a16:rowId xmlns:a16="http://schemas.microsoft.com/office/drawing/2014/main" val="1231045365"/>
                  </a:ext>
                </a:extLst>
              </a:tr>
              <a:tr h="658597">
                <a:tc>
                  <a:txBody>
                    <a:bodyPr/>
                    <a:lstStyle/>
                    <a:p>
                      <a:r>
                        <a:rPr lang="en-US" sz="2600" dirty="0">
                          <a:solidFill>
                            <a:schemeClr val="tx1">
                              <a:lumMod val="65000"/>
                              <a:lumOff val="35000"/>
                            </a:schemeClr>
                          </a:solidFill>
                        </a:rPr>
                        <a:t>IRS 2023 Maximum</a:t>
                      </a:r>
                    </a:p>
                  </a:txBody>
                  <a:tcPr marL="182880" anchor="ctr">
                    <a:solidFill>
                      <a:schemeClr val="bg1"/>
                    </a:solidFill>
                  </a:tcPr>
                </a:tc>
                <a:tc>
                  <a:txBody>
                    <a:bodyPr/>
                    <a:lstStyle/>
                    <a:p>
                      <a:pPr algn="ctr"/>
                      <a:r>
                        <a:rPr lang="en-US" sz="2600" dirty="0">
                          <a:solidFill>
                            <a:schemeClr val="tx1">
                              <a:lumMod val="65000"/>
                              <a:lumOff val="35000"/>
                            </a:schemeClr>
                          </a:solidFill>
                        </a:rPr>
                        <a:t>$3,850</a:t>
                      </a:r>
                    </a:p>
                  </a:txBody>
                  <a:tcPr anchor="ctr">
                    <a:solidFill>
                      <a:schemeClr val="bg1"/>
                    </a:solidFill>
                  </a:tcPr>
                </a:tc>
                <a:tc>
                  <a:txBody>
                    <a:bodyPr/>
                    <a:lstStyle/>
                    <a:p>
                      <a:pPr algn="ctr"/>
                      <a:r>
                        <a:rPr lang="en-US" sz="2600" dirty="0">
                          <a:solidFill>
                            <a:schemeClr val="tx1">
                              <a:lumMod val="65000"/>
                              <a:lumOff val="35000"/>
                            </a:schemeClr>
                          </a:solidFill>
                        </a:rPr>
                        <a:t>$7,750</a:t>
                      </a:r>
                    </a:p>
                  </a:txBody>
                  <a:tcPr anchor="ctr">
                    <a:solidFill>
                      <a:schemeClr val="bg1"/>
                    </a:solidFill>
                  </a:tcPr>
                </a:tc>
                <a:extLst>
                  <a:ext uri="{0D108BD9-81ED-4DB2-BD59-A6C34878D82A}">
                    <a16:rowId xmlns:a16="http://schemas.microsoft.com/office/drawing/2014/main" val="2146173487"/>
                  </a:ext>
                </a:extLst>
              </a:tr>
            </a:tbl>
          </a:graphicData>
        </a:graphic>
      </p:graphicFrame>
      <p:sp>
        <p:nvSpPr>
          <p:cNvPr id="6" name="TextBox 5">
            <a:extLst>
              <a:ext uri="{FF2B5EF4-FFF2-40B4-BE49-F238E27FC236}">
                <a16:creationId xmlns:a16="http://schemas.microsoft.com/office/drawing/2014/main" id="{94281051-0206-498E-89EB-FE511AEA7D6A}"/>
              </a:ext>
            </a:extLst>
          </p:cNvPr>
          <p:cNvSpPr txBox="1"/>
          <p:nvPr/>
        </p:nvSpPr>
        <p:spPr>
          <a:xfrm>
            <a:off x="781051" y="3896989"/>
            <a:ext cx="8769699" cy="369332"/>
          </a:xfrm>
          <a:prstGeom prst="rect">
            <a:avLst/>
          </a:prstGeom>
          <a:noFill/>
        </p:spPr>
        <p:txBody>
          <a:bodyPr wrap="square">
            <a:spAutoFit/>
          </a:bodyPr>
          <a:lstStyle/>
          <a:p>
            <a:r>
              <a:rPr lang="en-US" b="1" i="0" dirty="0">
                <a:solidFill>
                  <a:srgbClr val="595959"/>
                </a:solidFill>
                <a:effectLst/>
                <a:latin typeface="Roboto" panose="02000000000000000000" pitchFamily="2" charset="0"/>
              </a:rPr>
              <a:t>If you're 55 or older, you can contribute an extra $1,000 to your HSA each year</a:t>
            </a:r>
            <a:r>
              <a:rPr lang="en-US" b="0" i="0" dirty="0">
                <a:solidFill>
                  <a:srgbClr val="595959"/>
                </a:solidFill>
                <a:effectLst/>
                <a:latin typeface="Roboto" panose="02000000000000000000" pitchFamily="2" charset="0"/>
              </a:rPr>
              <a:t>.</a:t>
            </a:r>
            <a:endParaRPr lang="en-US" dirty="0">
              <a:solidFill>
                <a:srgbClr val="595959"/>
              </a:solidFill>
            </a:endParaRPr>
          </a:p>
        </p:txBody>
      </p:sp>
    </p:spTree>
    <p:extLst>
      <p:ext uri="{BB962C8B-B14F-4D97-AF65-F5344CB8AC3E}">
        <p14:creationId xmlns:p14="http://schemas.microsoft.com/office/powerpoint/2010/main" val="4166096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822885-342F-46DE-871D-9BC4F7CAC7F3}"/>
              </a:ext>
            </a:extLst>
          </p:cNvPr>
          <p:cNvSpPr>
            <a:spLocks noGrp="1"/>
          </p:cNvSpPr>
          <p:nvPr>
            <p:ph sz="quarter" idx="14"/>
          </p:nvPr>
        </p:nvSpPr>
        <p:spPr>
          <a:xfrm>
            <a:off x="2333406" y="1493025"/>
            <a:ext cx="4406442" cy="4284442"/>
          </a:xfrm>
        </p:spPr>
        <p:txBody>
          <a:bodyPr>
            <a:normAutofit/>
          </a:bodyPr>
          <a:lstStyle/>
          <a:p>
            <a:pPr marL="0" indent="0">
              <a:spcAft>
                <a:spcPts val="600"/>
              </a:spcAft>
              <a:buNone/>
            </a:pPr>
            <a:r>
              <a:rPr lang="en-US" b="1" dirty="0"/>
              <a:t>You can use HSA dollars for:</a:t>
            </a:r>
            <a:endParaRPr lang="en-US" dirty="0"/>
          </a:p>
          <a:p>
            <a:r>
              <a:rPr lang="en-US" dirty="0"/>
              <a:t>Medical services</a:t>
            </a:r>
          </a:p>
          <a:p>
            <a:r>
              <a:rPr lang="en-US" dirty="0"/>
              <a:t>Diagnostic services</a:t>
            </a:r>
          </a:p>
          <a:p>
            <a:r>
              <a:rPr lang="en-US" dirty="0"/>
              <a:t>Prescriptions</a:t>
            </a:r>
          </a:p>
          <a:p>
            <a:r>
              <a:rPr lang="en-US" dirty="0"/>
              <a:t>Dental services</a:t>
            </a:r>
          </a:p>
        </p:txBody>
      </p:sp>
      <p:sp>
        <p:nvSpPr>
          <p:cNvPr id="3" name="Title 2">
            <a:extLst>
              <a:ext uri="{FF2B5EF4-FFF2-40B4-BE49-F238E27FC236}">
                <a16:creationId xmlns:a16="http://schemas.microsoft.com/office/drawing/2014/main" id="{D35EF916-FE61-4147-9DE5-D4E3CFA683AE}"/>
              </a:ext>
            </a:extLst>
          </p:cNvPr>
          <p:cNvSpPr>
            <a:spLocks noGrp="1"/>
          </p:cNvSpPr>
          <p:nvPr>
            <p:ph type="title"/>
          </p:nvPr>
        </p:nvSpPr>
        <p:spPr/>
        <p:txBody>
          <a:bodyPr/>
          <a:lstStyle/>
          <a:p>
            <a:r>
              <a:rPr lang="en-US" dirty="0"/>
              <a:t>HSA: Using the Funds</a:t>
            </a:r>
          </a:p>
        </p:txBody>
      </p:sp>
      <p:sp>
        <p:nvSpPr>
          <p:cNvPr id="4" name="Content Placeholder 1">
            <a:extLst>
              <a:ext uri="{FF2B5EF4-FFF2-40B4-BE49-F238E27FC236}">
                <a16:creationId xmlns:a16="http://schemas.microsoft.com/office/drawing/2014/main" id="{119C16F9-06C3-4009-887D-F4499E465FDB}"/>
              </a:ext>
            </a:extLst>
          </p:cNvPr>
          <p:cNvSpPr txBox="1">
            <a:spLocks/>
          </p:cNvSpPr>
          <p:nvPr/>
        </p:nvSpPr>
        <p:spPr>
          <a:xfrm>
            <a:off x="6518176" y="2075829"/>
            <a:ext cx="4406442" cy="22912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DB813"/>
              </a:buClr>
              <a:buSzPct val="85000"/>
              <a:buFont typeface="Calibri" panose="020F050202020403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lumMod val="65000"/>
                  <a:lumOff val="35000"/>
                </a:schemeClr>
              </a:buClr>
              <a:buSzPct val="85000"/>
              <a:buFont typeface="Calibri" panose="020F050202020403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lumMod val="65000"/>
                  <a:lumOff val="35000"/>
                </a:schemeClr>
              </a:buClr>
              <a:buSzPct val="85000"/>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Vision services</a:t>
            </a:r>
          </a:p>
          <a:p>
            <a:r>
              <a:rPr lang="en-US" dirty="0"/>
              <a:t>Long-term care</a:t>
            </a:r>
          </a:p>
          <a:p>
            <a:r>
              <a:rPr lang="en-US" dirty="0"/>
              <a:t>Medicare copays</a:t>
            </a:r>
          </a:p>
          <a:p>
            <a:r>
              <a:rPr lang="en-US" dirty="0"/>
              <a:t>And more!</a:t>
            </a:r>
          </a:p>
        </p:txBody>
      </p:sp>
      <p:pic>
        <p:nvPicPr>
          <p:cNvPr id="5" name="Picture 4">
            <a:extLst>
              <a:ext uri="{FF2B5EF4-FFF2-40B4-BE49-F238E27FC236}">
                <a16:creationId xmlns:a16="http://schemas.microsoft.com/office/drawing/2014/main" id="{613C48EE-5168-420A-971A-82D33F9318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726" r="20172"/>
          <a:stretch/>
        </p:blipFill>
        <p:spPr>
          <a:xfrm>
            <a:off x="0" y="0"/>
            <a:ext cx="1941297" cy="6129653"/>
          </a:xfrm>
          <a:prstGeom prst="rect">
            <a:avLst/>
          </a:prstGeom>
        </p:spPr>
      </p:pic>
      <p:sp>
        <p:nvSpPr>
          <p:cNvPr id="6" name="TextBox 5">
            <a:extLst>
              <a:ext uri="{FF2B5EF4-FFF2-40B4-BE49-F238E27FC236}">
                <a16:creationId xmlns:a16="http://schemas.microsoft.com/office/drawing/2014/main" id="{F060FFD2-2DE7-49C5-872E-CC4DFF271F96}"/>
              </a:ext>
            </a:extLst>
          </p:cNvPr>
          <p:cNvSpPr txBox="1"/>
          <p:nvPr/>
        </p:nvSpPr>
        <p:spPr>
          <a:xfrm>
            <a:off x="2346327" y="4295124"/>
            <a:ext cx="6714723" cy="646331"/>
          </a:xfrm>
          <a:prstGeom prst="rect">
            <a:avLst/>
          </a:prstGeom>
          <a:noFill/>
        </p:spPr>
        <p:txBody>
          <a:bodyPr wrap="none" rtlCol="0">
            <a:spAutoFit/>
          </a:bodyPr>
          <a:lstStyle/>
          <a:p>
            <a:r>
              <a:rPr lang="en-US" dirty="0"/>
              <a:t>Additional information available on the WEX administration website:</a:t>
            </a:r>
          </a:p>
          <a:p>
            <a:r>
              <a:rPr lang="en-US" dirty="0">
                <a:hlinkClick r:id="rId3"/>
              </a:rPr>
              <a:t>https://www.wexinc.com/insights/benefits-toolkit/eligible-expenses/</a:t>
            </a:r>
            <a:r>
              <a:rPr lang="en-US" dirty="0"/>
              <a:t> </a:t>
            </a:r>
          </a:p>
        </p:txBody>
      </p:sp>
    </p:spTree>
    <p:extLst>
      <p:ext uri="{BB962C8B-B14F-4D97-AF65-F5344CB8AC3E}">
        <p14:creationId xmlns:p14="http://schemas.microsoft.com/office/powerpoint/2010/main" val="3208791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621B18-1EC0-4A68-88BE-E69758CAB107}"/>
              </a:ext>
            </a:extLst>
          </p:cNvPr>
          <p:cNvSpPr>
            <a:spLocks noGrp="1"/>
          </p:cNvSpPr>
          <p:nvPr>
            <p:ph sz="quarter" idx="13"/>
          </p:nvPr>
        </p:nvSpPr>
        <p:spPr>
          <a:xfrm>
            <a:off x="1864950" y="1258229"/>
            <a:ext cx="9109365" cy="4800786"/>
          </a:xfrm>
        </p:spPr>
        <p:txBody>
          <a:bodyPr>
            <a:normAutofit/>
          </a:bodyPr>
          <a:lstStyle/>
          <a:p>
            <a:pPr marL="0" indent="0">
              <a:spcAft>
                <a:spcPts val="1200"/>
              </a:spcAft>
              <a:buNone/>
            </a:pPr>
            <a:r>
              <a:rPr lang="en-US" dirty="0"/>
              <a:t>Even if you change plans, leave Thresholds or retire, the funds are yours to keep forever. </a:t>
            </a:r>
          </a:p>
          <a:p>
            <a:pPr marL="0" indent="0">
              <a:spcAft>
                <a:spcPts val="2400"/>
              </a:spcAft>
              <a:buNone/>
            </a:pPr>
            <a:r>
              <a:rPr lang="en-US" dirty="0"/>
              <a:t>You can use the money in your HSA to pay for the qualified expenses of dependents. </a:t>
            </a:r>
          </a:p>
          <a:p>
            <a:pPr marL="0" indent="0">
              <a:spcAft>
                <a:spcPts val="4200"/>
              </a:spcAft>
              <a:buNone/>
            </a:pPr>
            <a:r>
              <a:rPr lang="en-US" dirty="0"/>
              <a:t>Joint HSAs are not permitted. </a:t>
            </a:r>
            <a:br>
              <a:rPr lang="en-US" dirty="0"/>
            </a:br>
            <a:br>
              <a:rPr lang="en-US" dirty="0"/>
            </a:br>
            <a:br>
              <a:rPr lang="en-US" dirty="0"/>
            </a:br>
            <a:r>
              <a:rPr lang="en-US" dirty="0"/>
              <a:t>You can pay for dental and vision expenses too. </a:t>
            </a:r>
          </a:p>
          <a:p>
            <a:pPr marL="0" indent="0">
              <a:buNone/>
            </a:pPr>
            <a:endParaRPr lang="en-US" dirty="0"/>
          </a:p>
        </p:txBody>
      </p:sp>
      <p:sp>
        <p:nvSpPr>
          <p:cNvPr id="3" name="Title 2">
            <a:extLst>
              <a:ext uri="{FF2B5EF4-FFF2-40B4-BE49-F238E27FC236}">
                <a16:creationId xmlns:a16="http://schemas.microsoft.com/office/drawing/2014/main" id="{7DA457A0-5DF7-440B-9A15-8D440B8A4915}"/>
              </a:ext>
            </a:extLst>
          </p:cNvPr>
          <p:cNvSpPr>
            <a:spLocks noGrp="1"/>
          </p:cNvSpPr>
          <p:nvPr>
            <p:ph type="title"/>
          </p:nvPr>
        </p:nvSpPr>
        <p:spPr>
          <a:xfrm>
            <a:off x="784226" y="257456"/>
            <a:ext cx="9732689" cy="1143000"/>
          </a:xfrm>
        </p:spPr>
        <p:txBody>
          <a:bodyPr/>
          <a:lstStyle/>
          <a:p>
            <a:r>
              <a:rPr lang="en-US" dirty="0"/>
              <a:t>HSA: Quick Facts</a:t>
            </a:r>
          </a:p>
        </p:txBody>
      </p:sp>
      <p:sp>
        <p:nvSpPr>
          <p:cNvPr id="4" name="Rectangle 3">
            <a:extLst>
              <a:ext uri="{FF2B5EF4-FFF2-40B4-BE49-F238E27FC236}">
                <a16:creationId xmlns:a16="http://schemas.microsoft.com/office/drawing/2014/main" id="{6CB4B2B0-3DA7-4969-B418-9D27CBE9ABBE}"/>
              </a:ext>
            </a:extLst>
          </p:cNvPr>
          <p:cNvSpPr/>
          <p:nvPr/>
        </p:nvSpPr>
        <p:spPr>
          <a:xfrm>
            <a:off x="867842" y="1258229"/>
            <a:ext cx="773836" cy="773836"/>
          </a:xfrm>
          <a:prstGeom prst="rect">
            <a:avLst/>
          </a:prstGeom>
          <a:solidFill>
            <a:srgbClr val="FDB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B9CD829-3A3D-498D-BAFE-136431FF2CE6}"/>
              </a:ext>
            </a:extLst>
          </p:cNvPr>
          <p:cNvSpPr/>
          <p:nvPr/>
        </p:nvSpPr>
        <p:spPr>
          <a:xfrm>
            <a:off x="867842" y="2385278"/>
            <a:ext cx="773836" cy="773836"/>
          </a:xfrm>
          <a:prstGeom prst="rect">
            <a:avLst/>
          </a:prstGeom>
          <a:solidFill>
            <a:srgbClr val="FDB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86E3DAA-6B0E-4E6A-AD1C-6FE9A63CD9C7}"/>
              </a:ext>
            </a:extLst>
          </p:cNvPr>
          <p:cNvSpPr/>
          <p:nvPr/>
        </p:nvSpPr>
        <p:spPr>
          <a:xfrm>
            <a:off x="867842" y="3343695"/>
            <a:ext cx="773836" cy="773836"/>
          </a:xfrm>
          <a:prstGeom prst="rect">
            <a:avLst/>
          </a:prstGeom>
          <a:solidFill>
            <a:srgbClr val="FDB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83A6698-6ED0-433A-A97E-5A739D9E814F}"/>
              </a:ext>
            </a:extLst>
          </p:cNvPr>
          <p:cNvSpPr/>
          <p:nvPr/>
        </p:nvSpPr>
        <p:spPr>
          <a:xfrm>
            <a:off x="867842" y="4439018"/>
            <a:ext cx="773836" cy="773836"/>
          </a:xfrm>
          <a:prstGeom prst="rect">
            <a:avLst/>
          </a:prstGeom>
          <a:solidFill>
            <a:srgbClr val="FDB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875F3C13-B9D2-487C-95BC-D332F5EE9D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3135" y="1359397"/>
            <a:ext cx="571500" cy="571500"/>
          </a:xfrm>
          <a:prstGeom prst="rect">
            <a:avLst/>
          </a:prstGeom>
        </p:spPr>
      </p:pic>
      <p:pic>
        <p:nvPicPr>
          <p:cNvPr id="16" name="Graphic 15">
            <a:extLst>
              <a:ext uri="{FF2B5EF4-FFF2-40B4-BE49-F238E27FC236}">
                <a16:creationId xmlns:a16="http://schemas.microsoft.com/office/drawing/2014/main" id="{C1877344-AD63-471E-9199-81FEBCBB2A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6635" y="2467396"/>
            <a:ext cx="476250" cy="609600"/>
          </a:xfrm>
          <a:prstGeom prst="rect">
            <a:avLst/>
          </a:prstGeom>
        </p:spPr>
      </p:pic>
      <p:pic>
        <p:nvPicPr>
          <p:cNvPr id="18" name="Graphic 17">
            <a:extLst>
              <a:ext uri="{FF2B5EF4-FFF2-40B4-BE49-F238E27FC236}">
                <a16:creationId xmlns:a16="http://schemas.microsoft.com/office/drawing/2014/main" id="{8F595664-C40A-4D26-948C-7270E10CFB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5533" y="3482140"/>
            <a:ext cx="511928" cy="511928"/>
          </a:xfrm>
          <a:prstGeom prst="rect">
            <a:avLst/>
          </a:prstGeom>
        </p:spPr>
      </p:pic>
      <p:pic>
        <p:nvPicPr>
          <p:cNvPr id="20" name="Graphic 19">
            <a:extLst>
              <a:ext uri="{FF2B5EF4-FFF2-40B4-BE49-F238E27FC236}">
                <a16:creationId xmlns:a16="http://schemas.microsoft.com/office/drawing/2014/main" id="{8808A8A3-DF44-4DFB-82D9-52C3FD2246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4707" y="4642224"/>
            <a:ext cx="577082" cy="427554"/>
          </a:xfrm>
          <a:prstGeom prst="rect">
            <a:avLst/>
          </a:prstGeom>
        </p:spPr>
      </p:pic>
      <p:pic>
        <p:nvPicPr>
          <p:cNvPr id="15" name="Graphic 14">
            <a:extLst>
              <a:ext uri="{FF2B5EF4-FFF2-40B4-BE49-F238E27FC236}">
                <a16:creationId xmlns:a16="http://schemas.microsoft.com/office/drawing/2014/main" id="{31ECB004-3078-47B9-998B-226224CD4E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3135" y="5212853"/>
            <a:ext cx="571500" cy="571500"/>
          </a:xfrm>
          <a:prstGeom prst="rect">
            <a:avLst/>
          </a:prstGeom>
        </p:spPr>
      </p:pic>
    </p:spTree>
    <p:extLst>
      <p:ext uri="{BB962C8B-B14F-4D97-AF65-F5344CB8AC3E}">
        <p14:creationId xmlns:p14="http://schemas.microsoft.com/office/powerpoint/2010/main" val="1362128982"/>
      </p:ext>
    </p:extLst>
  </p:cSld>
  <p:clrMapOvr>
    <a:masterClrMapping/>
  </p:clrMapOvr>
</p:sld>
</file>

<file path=ppt/theme/theme1.xml><?xml version="1.0" encoding="utf-8"?>
<a:theme xmlns:a="http://schemas.openxmlformats.org/drawingml/2006/main" name="Cover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s: Busines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 Slides: Cultur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ody Slides: General ">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ody Slides: Business ">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ody Slides: Cultur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ody Slides: Niche ">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ontact ">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FastMetadata xmlns="f76ebe05-6aab-47d3-827c-d139e99690fe" xsi:nil="true"/>
    <MediaServiceEventHashCode xmlns="f76ebe05-6aab-47d3-827c-d139e99690fe" xsi:nil="true"/>
    <MediaServiceAutoTags xmlns="f76ebe05-6aab-47d3-827c-d139e99690fe" xsi:nil="true"/>
    <MediaServiceMetadata xmlns="f76ebe05-6aab-47d3-827c-d139e99690fe" xsi:nil="true"/>
    <MediaServiceGenerationTime xmlns="f76ebe05-6aab-47d3-827c-d139e99690fe" xsi:nil="true"/>
    <MediaServiceOCR xmlns="f76ebe05-6aab-47d3-827c-d139e99690fe" xsi:nil="true"/>
    <Subcategory xmlns="b923eea9-2807-4ff7-b615-53796f13f92c">English</Subcategory>
    <Category xmlns="f76ebe05-6aab-47d3-827c-d139e99690fe">OE Support</Category>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759C96DB91A264AB0560D0E321CEA14" ma:contentTypeVersion="2" ma:contentTypeDescription="Create a new document." ma:contentTypeScope="" ma:versionID="eac974a8a224989e9b2dbab05ab6fffc">
  <xsd:schema xmlns:xsd="http://www.w3.org/2001/XMLSchema" xmlns:xs="http://www.w3.org/2001/XMLSchema" xmlns:p="http://schemas.microsoft.com/office/2006/metadata/properties" xmlns:ns2="f76ebe05-6aab-47d3-827c-d139e99690fe" xmlns:ns3="b923eea9-2807-4ff7-b615-53796f13f92c" targetNamespace="http://schemas.microsoft.com/office/2006/metadata/properties" ma:root="true" ma:fieldsID="a8d1fc83eb31ee87bb713dab788aee01" ns2:_="" ns3:_="">
    <xsd:import namespace="f76ebe05-6aab-47d3-827c-d139e99690fe"/>
    <xsd:import namespace="b923eea9-2807-4ff7-b615-53796f13f92c"/>
    <xsd:element name="properties">
      <xsd:complexType>
        <xsd:sequence>
          <xsd:element name="documentManagement">
            <xsd:complexType>
              <xsd:all>
                <xsd:element ref="ns2:Category"/>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ub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6ebe05-6aab-47d3-827c-d139e99690fe" elementFormDefault="qualified">
    <xsd:import namespace="http://schemas.microsoft.com/office/2006/documentManagement/types"/>
    <xsd:import namespace="http://schemas.microsoft.com/office/infopath/2007/PartnerControls"/>
    <xsd:element name="Category" ma:index="8" ma:displayName="Category" ma:format="Dropdown" ma:internalName="Category">
      <xsd:simpleType>
        <xsd:restriction base="dms:Choice">
          <xsd:enumeration value="Campaigns"/>
          <xsd:enumeration value="Benefit Summaries"/>
          <xsd:enumeration value="OE Support"/>
          <xsd:enumeration value="Benefits Survey"/>
          <xsd:enumeration value="eBenefits360°"/>
          <xsd:enumeration value="Jellyvision"/>
          <xsd:enumeration value="Video Benefits Guy"/>
          <xsd:enumeration value="General"/>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923eea9-2807-4ff7-b615-53796f13f92c" elementFormDefault="qualified">
    <xsd:import namespace="http://schemas.microsoft.com/office/2006/documentManagement/types"/>
    <xsd:import namespace="http://schemas.microsoft.com/office/infopath/2007/PartnerControls"/>
    <xsd:element name="Subcategory" ma:index="17" nillable="true" ma:displayName="Subcategory" ma:format="Dropdown" ma:internalName="Subcategory">
      <xsd:simpleType>
        <xsd:restriction base="dms:Choice">
          <xsd:enumeration value="English"/>
          <xsd:enumeration value="Spanish"/>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Internal_x0020_Committees xmlns="d9041c6f-976d-45a0-9b9a-fe81a7e270e2" xsi:nil="true"/>
    <Thumbnail xmlns="d9041c6f-976d-45a0-9b9a-fe81a7e270e2">
      <Url xsi:nil="true"/>
      <Description xsi:nil="true"/>
    </Thumbnail>
    <Notes0 xmlns="d9041c6f-976d-45a0-9b9a-fe81a7e270e2">General Template</Notes0>
    <Discipline xmlns="a07a88db-5a85-43d3-b1bf-88a63385b761" xsi:nil="true"/>
    <Marketing_x0020_Document_x0020_Type xmlns="d9041c6f-976d-45a0-9b9a-fe81a7e270e2">Powerpoint</Marketing_x0020_Document_x0020_Type>
    <TeamSpecific xmlns="a07a88db-5a85-43d3-b1bf-88a63385b761" xsi:nil="true"/>
    <MediaServiceFastMetadata xmlns="d9041c6f-976d-45a0-9b9a-fe81a7e270e2" xsi:nil="true"/>
    <MediaServiceEventHashCode xmlns="d9041c6f-976d-45a0-9b9a-fe81a7e270e2" xsi:nil="true"/>
    <MediaServiceAutoTags xmlns="d9041c6f-976d-45a0-9b9a-fe81a7e270e2" xsi:nil="true"/>
    <MediaServiceMetadata xmlns="d9041c6f-976d-45a0-9b9a-fe81a7e270e2" xsi:nil="true"/>
    <MediaServiceGenerationTime xmlns="d9041c6f-976d-45a0-9b9a-fe81a7e270e2" xsi:nil="true"/>
    <MediaServiceDateTaken xmlns="d9041c6f-976d-45a0-9b9a-fe81a7e270e2" xsi:nil="true"/>
    <MediaServiceOCR xmlns="d9041c6f-976d-45a0-9b9a-fe81a7e270e2" xsi:nil="true"/>
    <Year xmlns="d87a7c54-9808-45f9-a7ea-5ab5d2b86ede">2020</Year>
  </documentManagement>
</p:properties>
</file>

<file path=customXml/itemProps1.xml><?xml version="1.0" encoding="utf-8"?>
<ds:datastoreItem xmlns:ds="http://schemas.openxmlformats.org/officeDocument/2006/customXml" ds:itemID="{22E959B7-8475-44B8-97FF-E7141A0270AB}">
  <ds:schemaRefs>
    <ds:schemaRef ds:uri="02ccbe1b-4278-4532-84ed-874a29845f5d"/>
    <ds:schemaRef ds:uri="a07a88db-5a85-43d3-b1bf-88a63385b761"/>
    <ds:schemaRef ds:uri="d87a7c54-9808-45f9-a7ea-5ab5d2b86ede"/>
    <ds:schemaRef ds:uri="d9041c6f-976d-45a0-9b9a-fe81a7e270e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f76ebe05-6aab-47d3-827c-d139e99690fe"/>
    <ds:schemaRef ds:uri="b923eea9-2807-4ff7-b615-53796f13f92c"/>
  </ds:schemaRefs>
</ds:datastoreItem>
</file>

<file path=customXml/itemProps2.xml><?xml version="1.0" encoding="utf-8"?>
<ds:datastoreItem xmlns:ds="http://schemas.openxmlformats.org/officeDocument/2006/customXml" ds:itemID="{887292F0-4F96-423A-B2DE-5360A04EE4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6ebe05-6aab-47d3-827c-d139e99690fe"/>
    <ds:schemaRef ds:uri="b923eea9-2807-4ff7-b615-53796f13f9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5B10533-50F5-4EA2-98C2-9F66D4CF0735}">
  <ds:schemaRefs>
    <ds:schemaRef ds:uri="http://schemas.microsoft.com/sharepoint/v3/contenttype/forms"/>
  </ds:schemaRefs>
</ds:datastoreItem>
</file>

<file path=customXml/itemProps4.xml><?xml version="1.0" encoding="utf-8"?>
<ds:datastoreItem xmlns:ds="http://schemas.openxmlformats.org/officeDocument/2006/customXml" ds:itemID="{E7B9EBFA-C03A-42E5-BE08-1E8A95BA691D}">
  <ds:schemaRefs>
    <ds:schemaRef ds:uri="http://purl.org/dc/terms/"/>
    <ds:schemaRef ds:uri="http://schemas.microsoft.com/office/2006/documentManagement/types"/>
    <ds:schemaRef ds:uri="http://purl.org/dc/dcmitype/"/>
    <ds:schemaRef ds:uri="d87a7c54-9808-45f9-a7ea-5ab5d2b86ede"/>
    <ds:schemaRef ds:uri="a07a88db-5a85-43d3-b1bf-88a63385b761"/>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02ccbe1b-4278-4532-84ed-874a29845f5d"/>
    <ds:schemaRef ds:uri="d9041c6f-976d-45a0-9b9a-fe81a7e270e2"/>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Marketing Team</Template>
  <TotalTime>2109</TotalTime>
  <Words>1337</Words>
  <Application>Microsoft Office PowerPoint</Application>
  <PresentationFormat>Widescreen</PresentationFormat>
  <Paragraphs>210</Paragraphs>
  <Slides>16</Slides>
  <Notes>6</Notes>
  <HiddenSlides>0</HiddenSlides>
  <MMClips>0</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16</vt:i4>
      </vt:variant>
    </vt:vector>
  </HeadingPairs>
  <TitlesOfParts>
    <vt:vector size="29" baseType="lpstr">
      <vt:lpstr>Arial</vt:lpstr>
      <vt:lpstr>Calibri</vt:lpstr>
      <vt:lpstr>Calibri Light</vt:lpstr>
      <vt:lpstr>Franklin Gothic Demi Cond</vt:lpstr>
      <vt:lpstr>Roboto</vt:lpstr>
      <vt:lpstr>Cover Slides</vt:lpstr>
      <vt:lpstr>Title Slides: Business</vt:lpstr>
      <vt:lpstr>Title Slides: Culture</vt:lpstr>
      <vt:lpstr>Body Slides: General </vt:lpstr>
      <vt:lpstr>Body Slides: Business </vt:lpstr>
      <vt:lpstr>Body Slides: Culture</vt:lpstr>
      <vt:lpstr>Body Slides: Niche </vt:lpstr>
      <vt:lpstr>Contact </vt:lpstr>
      <vt:lpstr>HSA 101</vt:lpstr>
      <vt:lpstr>What We’ll Cover</vt:lpstr>
      <vt:lpstr>HSA: What is it?</vt:lpstr>
      <vt:lpstr>HSA: What is it? – Component 1 – Medical Plan</vt:lpstr>
      <vt:lpstr>HSA: What is it? – Compenent 2 – Health Savings Account</vt:lpstr>
      <vt:lpstr>HSA: Who’s Eligible?</vt:lpstr>
      <vt:lpstr>HSA: Contributions</vt:lpstr>
      <vt:lpstr>HSA: Using the Funds</vt:lpstr>
      <vt:lpstr>HSA: Quick Facts</vt:lpstr>
      <vt:lpstr>HSA: The Good Stuff</vt:lpstr>
      <vt:lpstr>HSA: The Good Stuff</vt:lpstr>
      <vt:lpstr>HSA: The Good Stuff</vt:lpstr>
      <vt:lpstr>HSA: Get Started – How to access funds</vt:lpstr>
      <vt:lpstr>HSA vs. FSA</vt:lpstr>
      <vt:lpstr>HSA – How to access funds</vt:lpstr>
      <vt:lpstr>HSA – How to access funds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Gould, Damian (MMA)</dc:creator>
  <cp:lastModifiedBy>Belknap, Ryan (MMA)</cp:lastModifiedBy>
  <cp:revision>46</cp:revision>
  <dcterms:created xsi:type="dcterms:W3CDTF">2022-07-28T20:55:32Z</dcterms:created>
  <dcterms:modified xsi:type="dcterms:W3CDTF">2023-04-04T17:54:27Z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0x010100F759C96DB91A264AB0560D0E321CEA14</vt:lpwstr>
  </property>
  <property fmtid="{D5CDD505-2E9C-101B-9397-08002B2CF9AE}" pid="3" name="MSIP_Label_38f1469a-2c2a-4aee-b92b-090d4c5468ff_Enabled">
    <vt:lpwstr>true</vt:lpwstr>
  </property>
  <property fmtid="{D5CDD505-2E9C-101B-9397-08002B2CF9AE}" pid="4" name="MSIP_Label_38f1469a-2c2a-4aee-b92b-090d4c5468ff_SetDate">
    <vt:lpwstr>2021-10-31T21:35:59Z</vt:lpwstr>
  </property>
  <property fmtid="{D5CDD505-2E9C-101B-9397-08002B2CF9AE}" pid="5" name="MSIP_Label_38f1469a-2c2a-4aee-b92b-090d4c5468ff_Method">
    <vt:lpwstr>Standard</vt:lpwstr>
  </property>
  <property fmtid="{D5CDD505-2E9C-101B-9397-08002B2CF9AE}" pid="6" name="MSIP_Label_38f1469a-2c2a-4aee-b92b-090d4c5468ff_Name">
    <vt:lpwstr>Confidential - Unmarked</vt:lpwstr>
  </property>
  <property fmtid="{D5CDD505-2E9C-101B-9397-08002B2CF9AE}" pid="7" name="MSIP_Label_38f1469a-2c2a-4aee-b92b-090d4c5468ff_SiteId">
    <vt:lpwstr>2a6e6092-73e4-4752-b1a5-477a17f5056d</vt:lpwstr>
  </property>
  <property fmtid="{D5CDD505-2E9C-101B-9397-08002B2CF9AE}" pid="8" name="MSIP_Label_38f1469a-2c2a-4aee-b92b-090d4c5468ff_ActionId">
    <vt:lpwstr>140cf2b0-ed63-4dec-b79e-1813ce61e3f5</vt:lpwstr>
  </property>
  <property fmtid="{D5CDD505-2E9C-101B-9397-08002B2CF9AE}" pid="9" name="MSIP_Label_38f1469a-2c2a-4aee-b92b-090d4c5468ff_ContentBits">
    <vt:lpwstr>0</vt:lpwstr>
  </property>
</Properties>
</file>